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2"/>
  </p:notesMasterIdLst>
  <p:sldIdLst>
    <p:sldId id="256" r:id="rId2"/>
    <p:sldId id="308" r:id="rId3"/>
    <p:sldId id="306" r:id="rId4"/>
    <p:sldId id="558" r:id="rId5"/>
    <p:sldId id="549" r:id="rId6"/>
    <p:sldId id="311" r:id="rId7"/>
    <p:sldId id="548" r:id="rId8"/>
    <p:sldId id="534" r:id="rId9"/>
    <p:sldId id="309" r:id="rId10"/>
    <p:sldId id="313" r:id="rId11"/>
    <p:sldId id="314" r:id="rId12"/>
    <p:sldId id="316" r:id="rId13"/>
    <p:sldId id="278" r:id="rId14"/>
    <p:sldId id="280" r:id="rId15"/>
    <p:sldId id="547" r:id="rId16"/>
    <p:sldId id="536" r:id="rId17"/>
    <p:sldId id="283" r:id="rId18"/>
    <p:sldId id="290" r:id="rId19"/>
    <p:sldId id="291" r:id="rId20"/>
    <p:sldId id="318" r:id="rId21"/>
    <p:sldId id="538" r:id="rId22"/>
    <p:sldId id="551" r:id="rId23"/>
    <p:sldId id="285" r:id="rId24"/>
    <p:sldId id="282" r:id="rId25"/>
    <p:sldId id="286" r:id="rId26"/>
    <p:sldId id="319" r:id="rId27"/>
    <p:sldId id="552" r:id="rId28"/>
    <p:sldId id="320" r:id="rId29"/>
    <p:sldId id="535" r:id="rId30"/>
    <p:sldId id="287" r:id="rId31"/>
    <p:sldId id="540" r:id="rId32"/>
    <p:sldId id="323" r:id="rId33"/>
    <p:sldId id="324" r:id="rId34"/>
    <p:sldId id="325" r:id="rId35"/>
    <p:sldId id="541" r:id="rId36"/>
    <p:sldId id="295" r:id="rId37"/>
    <p:sldId id="293" r:id="rId38"/>
    <p:sldId id="297" r:id="rId39"/>
    <p:sldId id="294" r:id="rId40"/>
    <p:sldId id="296" r:id="rId41"/>
    <p:sldId id="298" r:id="rId42"/>
    <p:sldId id="299" r:id="rId43"/>
    <p:sldId id="327" r:id="rId44"/>
    <p:sldId id="559" r:id="rId45"/>
    <p:sldId id="284" r:id="rId46"/>
    <p:sldId id="328" r:id="rId47"/>
    <p:sldId id="542" r:id="rId48"/>
    <p:sldId id="537" r:id="rId49"/>
    <p:sldId id="329" r:id="rId50"/>
    <p:sldId id="330" r:id="rId51"/>
    <p:sldId id="288" r:id="rId52"/>
    <p:sldId id="331" r:id="rId53"/>
    <p:sldId id="289" r:id="rId54"/>
    <p:sldId id="555" r:id="rId55"/>
    <p:sldId id="556" r:id="rId56"/>
    <p:sldId id="533" r:id="rId57"/>
    <p:sldId id="553" r:id="rId58"/>
    <p:sldId id="554" r:id="rId59"/>
    <p:sldId id="532" r:id="rId60"/>
    <p:sldId id="527" r:id="rId61"/>
    <p:sldId id="528" r:id="rId62"/>
    <p:sldId id="529" r:id="rId63"/>
    <p:sldId id="530" r:id="rId64"/>
    <p:sldId id="266" r:id="rId65"/>
    <p:sldId id="305" r:id="rId66"/>
    <p:sldId id="531" r:id="rId67"/>
    <p:sldId id="543" r:id="rId68"/>
    <p:sldId id="303" r:id="rId69"/>
    <p:sldId id="304" r:id="rId70"/>
    <p:sldId id="557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ylan Mendonca" initials="DM" lastIdx="2" clrIdx="0">
    <p:extLst>
      <p:ext uri="{19B8F6BF-5375-455C-9EA6-DF929625EA0E}">
        <p15:presenceInfo xmlns:p15="http://schemas.microsoft.com/office/powerpoint/2012/main" userId="7e07c00c70ee66b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31CC"/>
    <a:srgbClr val="802017"/>
    <a:srgbClr val="D83829"/>
    <a:srgbClr val="B02C20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C299D2-BB93-420C-8BEB-20A73DF041D9}" v="1538" dt="2020-12-03T02:02:41.5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84136" autoAdjust="0"/>
  </p:normalViewPr>
  <p:slideViewPr>
    <p:cSldViewPr snapToGrid="0">
      <p:cViewPr varScale="1">
        <p:scale>
          <a:sx n="87" d="100"/>
          <a:sy n="87" d="100"/>
        </p:scale>
        <p:origin x="9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ommentAuthors" Target="commentAuthors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ylan Mendonca" userId="7e07c00c70ee66b9" providerId="LiveId" clId="{01C299D2-BB93-420C-8BEB-20A73DF041D9}"/>
    <pc:docChg chg="undo redo custSel mod addSld delSld modSld sldOrd modMainMaster">
      <pc:chgData name="Dylan Mendonca" userId="7e07c00c70ee66b9" providerId="LiveId" clId="{01C299D2-BB93-420C-8BEB-20A73DF041D9}" dt="2020-12-17T17:24:32.713" v="20935" actId="47"/>
      <pc:docMkLst>
        <pc:docMk/>
      </pc:docMkLst>
      <pc:sldChg chg="addSp delSp modSp add del mod modTransition setBg delAnim modShow modNotesTx">
        <pc:chgData name="Dylan Mendonca" userId="7e07c00c70ee66b9" providerId="LiveId" clId="{01C299D2-BB93-420C-8BEB-20A73DF041D9}" dt="2020-12-02T18:29:06.637" v="18897" actId="21"/>
        <pc:sldMkLst>
          <pc:docMk/>
          <pc:sldMk cId="638050818" sldId="256"/>
        </pc:sldMkLst>
        <pc:spChg chg="mod">
          <ac:chgData name="Dylan Mendonca" userId="7e07c00c70ee66b9" providerId="LiveId" clId="{01C299D2-BB93-420C-8BEB-20A73DF041D9}" dt="2020-11-30T16:10:47.080" v="13425" actId="26606"/>
          <ac:spMkLst>
            <pc:docMk/>
            <pc:sldMk cId="638050818" sldId="256"/>
            <ac:spMk id="2" creationId="{28254E04-CA9A-4429-9FF8-DB3924540612}"/>
          </ac:spMkLst>
        </pc:spChg>
        <pc:spChg chg="mod">
          <ac:chgData name="Dylan Mendonca" userId="7e07c00c70ee66b9" providerId="LiveId" clId="{01C299D2-BB93-420C-8BEB-20A73DF041D9}" dt="2020-12-02T18:29:06.637" v="18897" actId="21"/>
          <ac:spMkLst>
            <pc:docMk/>
            <pc:sldMk cId="638050818" sldId="256"/>
            <ac:spMk id="3" creationId="{93E8FAA2-2487-41B9-8FA8-C42FE5AE7E5F}"/>
          </ac:spMkLst>
        </pc:spChg>
        <pc:spChg chg="add del">
          <ac:chgData name="Dylan Mendonca" userId="7e07c00c70ee66b9" providerId="LiveId" clId="{01C299D2-BB93-420C-8BEB-20A73DF041D9}" dt="2020-11-28T19:21:57.054" v="7102" actId="26606"/>
          <ac:spMkLst>
            <pc:docMk/>
            <pc:sldMk cId="638050818" sldId="256"/>
            <ac:spMk id="6" creationId="{BAD76F3E-3A97-486B-B402-44400A8B9173}"/>
          </ac:spMkLst>
        </pc:spChg>
        <pc:spChg chg="add del">
          <ac:chgData name="Dylan Mendonca" userId="7e07c00c70ee66b9" providerId="LiveId" clId="{01C299D2-BB93-420C-8BEB-20A73DF041D9}" dt="2020-11-28T19:21:57.054" v="7102" actId="26606"/>
          <ac:spMkLst>
            <pc:docMk/>
            <pc:sldMk cId="638050818" sldId="256"/>
            <ac:spMk id="7" creationId="{391F6B52-91F4-4AEB-B6DB-29FEBCF28C8B}"/>
          </ac:spMkLst>
        </pc:spChg>
        <pc:spChg chg="add del">
          <ac:chgData name="Dylan Mendonca" userId="7e07c00c70ee66b9" providerId="LiveId" clId="{01C299D2-BB93-420C-8BEB-20A73DF041D9}" dt="2020-11-27T16:29:38.203" v="276" actId="26606"/>
          <ac:spMkLst>
            <pc:docMk/>
            <pc:sldMk cId="638050818" sldId="256"/>
            <ac:spMk id="8" creationId="{FFD48BC7-DC40-47DE-87EE-9F4B6ECB9ABB}"/>
          </ac:spMkLst>
        </pc:spChg>
        <pc:spChg chg="add del">
          <ac:chgData name="Dylan Mendonca" userId="7e07c00c70ee66b9" providerId="LiveId" clId="{01C299D2-BB93-420C-8BEB-20A73DF041D9}" dt="2020-11-28T19:21:57.054" v="7102" actId="26606"/>
          <ac:spMkLst>
            <pc:docMk/>
            <pc:sldMk cId="638050818" sldId="256"/>
            <ac:spMk id="9" creationId="{2CD6F061-7C53-44F4-9794-953DB70A451B}"/>
          </ac:spMkLst>
        </pc:spChg>
        <pc:spChg chg="add del">
          <ac:chgData name="Dylan Mendonca" userId="7e07c00c70ee66b9" providerId="LiveId" clId="{01C299D2-BB93-420C-8BEB-20A73DF041D9}" dt="2020-11-27T16:29:38.203" v="276" actId="26606"/>
          <ac:spMkLst>
            <pc:docMk/>
            <pc:sldMk cId="638050818" sldId="256"/>
            <ac:spMk id="10" creationId="{E502BBC7-2C76-46F3-BC24-5985BC13DB88}"/>
          </ac:spMkLst>
        </pc:spChg>
        <pc:spChg chg="add del">
          <ac:chgData name="Dylan Mendonca" userId="7e07c00c70ee66b9" providerId="LiveId" clId="{01C299D2-BB93-420C-8BEB-20A73DF041D9}" dt="2020-11-28T19:21:58.472" v="7104" actId="26606"/>
          <ac:spMkLst>
            <pc:docMk/>
            <pc:sldMk cId="638050818" sldId="256"/>
            <ac:spMk id="11" creationId="{4522B21E-B2B9-4C72-9A71-C87EFD137480}"/>
          </ac:spMkLst>
        </pc:spChg>
        <pc:spChg chg="add del">
          <ac:chgData name="Dylan Mendonca" userId="7e07c00c70ee66b9" providerId="LiveId" clId="{01C299D2-BB93-420C-8BEB-20A73DF041D9}" dt="2020-11-27T16:29:38.203" v="276" actId="26606"/>
          <ac:spMkLst>
            <pc:docMk/>
            <pc:sldMk cId="638050818" sldId="256"/>
            <ac:spMk id="12" creationId="{C7F28D52-2A5F-4D23-81AE-7CB8B591C7AF}"/>
          </ac:spMkLst>
        </pc:spChg>
        <pc:spChg chg="add del">
          <ac:chgData name="Dylan Mendonca" userId="7e07c00c70ee66b9" providerId="LiveId" clId="{01C299D2-BB93-420C-8BEB-20A73DF041D9}" dt="2020-11-28T19:21:58.472" v="7104" actId="26606"/>
          <ac:spMkLst>
            <pc:docMk/>
            <pc:sldMk cId="638050818" sldId="256"/>
            <ac:spMk id="13" creationId="{5EB7D2A2-F448-44D4-938C-DC84CBCB3B1E}"/>
          </ac:spMkLst>
        </pc:spChg>
        <pc:spChg chg="add del">
          <ac:chgData name="Dylan Mendonca" userId="7e07c00c70ee66b9" providerId="LiveId" clId="{01C299D2-BB93-420C-8BEB-20A73DF041D9}" dt="2020-11-27T16:29:38.203" v="276" actId="26606"/>
          <ac:spMkLst>
            <pc:docMk/>
            <pc:sldMk cId="638050818" sldId="256"/>
            <ac:spMk id="14" creationId="{3629484E-3792-4B3D-89AD-7C8A1ED0E0D4}"/>
          </ac:spMkLst>
        </pc:spChg>
        <pc:spChg chg="add del">
          <ac:chgData name="Dylan Mendonca" userId="7e07c00c70ee66b9" providerId="LiveId" clId="{01C299D2-BB93-420C-8BEB-20A73DF041D9}" dt="2020-11-28T19:21:58.472" v="7104" actId="26606"/>
          <ac:spMkLst>
            <pc:docMk/>
            <pc:sldMk cId="638050818" sldId="256"/>
            <ac:spMk id="15" creationId="{871AEA07-1E14-44B4-8E55-64EF049CD66F}"/>
          </ac:spMkLst>
        </pc:spChg>
        <pc:spChg chg="add del">
          <ac:chgData name="Dylan Mendonca" userId="7e07c00c70ee66b9" providerId="LiveId" clId="{01C299D2-BB93-420C-8BEB-20A73DF041D9}" dt="2020-11-27T16:30:03.557" v="282" actId="26606"/>
          <ac:spMkLst>
            <pc:docMk/>
            <pc:sldMk cId="638050818" sldId="256"/>
            <ac:spMk id="16" creationId="{BAD76F3E-3A97-486B-B402-44400A8B9173}"/>
          </ac:spMkLst>
        </pc:spChg>
        <pc:spChg chg="add del">
          <ac:chgData name="Dylan Mendonca" userId="7e07c00c70ee66b9" providerId="LiveId" clId="{01C299D2-BB93-420C-8BEB-20A73DF041D9}" dt="2020-11-27T16:30:03.557" v="282" actId="26606"/>
          <ac:spMkLst>
            <pc:docMk/>
            <pc:sldMk cId="638050818" sldId="256"/>
            <ac:spMk id="17" creationId="{391F6B52-91F4-4AEB-B6DB-29FEBCF28C8B}"/>
          </ac:spMkLst>
        </pc:spChg>
        <pc:spChg chg="add del">
          <ac:chgData name="Dylan Mendonca" userId="7e07c00c70ee66b9" providerId="LiveId" clId="{01C299D2-BB93-420C-8BEB-20A73DF041D9}" dt="2020-11-27T16:30:03.557" v="282" actId="26606"/>
          <ac:spMkLst>
            <pc:docMk/>
            <pc:sldMk cId="638050818" sldId="256"/>
            <ac:spMk id="18" creationId="{2CD6F061-7C53-44F4-9794-953DB70A451B}"/>
          </ac:spMkLst>
        </pc:spChg>
        <pc:spChg chg="add del">
          <ac:chgData name="Dylan Mendonca" userId="7e07c00c70ee66b9" providerId="LiveId" clId="{01C299D2-BB93-420C-8BEB-20A73DF041D9}" dt="2020-11-28T19:21:59.805" v="7106" actId="26606"/>
          <ac:spMkLst>
            <pc:docMk/>
            <pc:sldMk cId="638050818" sldId="256"/>
            <ac:spMk id="21" creationId="{934F1179-B481-4F9E-BCA3-AFB972070F83}"/>
          </ac:spMkLst>
        </pc:spChg>
        <pc:spChg chg="add del">
          <ac:chgData name="Dylan Mendonca" userId="7e07c00c70ee66b9" providerId="LiveId" clId="{01C299D2-BB93-420C-8BEB-20A73DF041D9}" dt="2020-11-28T19:21:59.805" v="7106" actId="26606"/>
          <ac:spMkLst>
            <pc:docMk/>
            <pc:sldMk cId="638050818" sldId="256"/>
            <ac:spMk id="22" creationId="{827DC2C4-B485-428A-BF4A-472D2967F47F}"/>
          </ac:spMkLst>
        </pc:spChg>
        <pc:spChg chg="add del">
          <ac:chgData name="Dylan Mendonca" userId="7e07c00c70ee66b9" providerId="LiveId" clId="{01C299D2-BB93-420C-8BEB-20A73DF041D9}" dt="2020-11-28T19:21:59.805" v="7106" actId="26606"/>
          <ac:spMkLst>
            <pc:docMk/>
            <pc:sldMk cId="638050818" sldId="256"/>
            <ac:spMk id="23" creationId="{EE04B5EB-F158-4507-90DD-BD23620C7CC9}"/>
          </ac:spMkLst>
        </pc:spChg>
        <pc:spChg chg="add del">
          <ac:chgData name="Dylan Mendonca" userId="7e07c00c70ee66b9" providerId="LiveId" clId="{01C299D2-BB93-420C-8BEB-20A73DF041D9}" dt="2020-11-28T19:22:04.391" v="7108" actId="26606"/>
          <ac:spMkLst>
            <pc:docMk/>
            <pc:sldMk cId="638050818" sldId="256"/>
            <ac:spMk id="25" creationId="{D5B339F4-93B9-4E04-9721-143AD6782EA9}"/>
          </ac:spMkLst>
        </pc:spChg>
        <pc:spChg chg="add del">
          <ac:chgData name="Dylan Mendonca" userId="7e07c00c70ee66b9" providerId="LiveId" clId="{01C299D2-BB93-420C-8BEB-20A73DF041D9}" dt="2020-11-28T19:22:04.391" v="7108" actId="26606"/>
          <ac:spMkLst>
            <pc:docMk/>
            <pc:sldMk cId="638050818" sldId="256"/>
            <ac:spMk id="29" creationId="{871AEA07-1E14-44B4-8E55-64EF049CD66F}"/>
          </ac:spMkLst>
        </pc:spChg>
        <pc:spChg chg="add del">
          <ac:chgData name="Dylan Mendonca" userId="7e07c00c70ee66b9" providerId="LiveId" clId="{01C299D2-BB93-420C-8BEB-20A73DF041D9}" dt="2020-11-30T16:10:47.080" v="13425" actId="26606"/>
          <ac:spMkLst>
            <pc:docMk/>
            <pc:sldMk cId="638050818" sldId="256"/>
            <ac:spMk id="31" creationId="{BAD76F3E-3A97-486B-B402-44400A8B9173}"/>
          </ac:spMkLst>
        </pc:spChg>
        <pc:spChg chg="add del">
          <ac:chgData name="Dylan Mendonca" userId="7e07c00c70ee66b9" providerId="LiveId" clId="{01C299D2-BB93-420C-8BEB-20A73DF041D9}" dt="2020-11-30T16:10:47.080" v="13425" actId="26606"/>
          <ac:spMkLst>
            <pc:docMk/>
            <pc:sldMk cId="638050818" sldId="256"/>
            <ac:spMk id="32" creationId="{391F6B52-91F4-4AEB-B6DB-29FEBCF28C8B}"/>
          </ac:spMkLst>
        </pc:spChg>
        <pc:spChg chg="add del">
          <ac:chgData name="Dylan Mendonca" userId="7e07c00c70ee66b9" providerId="LiveId" clId="{01C299D2-BB93-420C-8BEB-20A73DF041D9}" dt="2020-11-30T16:10:47.080" v="13425" actId="26606"/>
          <ac:spMkLst>
            <pc:docMk/>
            <pc:sldMk cId="638050818" sldId="256"/>
            <ac:spMk id="33" creationId="{2CD6F061-7C53-44F4-9794-953DB70A451B}"/>
          </ac:spMkLst>
        </pc:spChg>
        <pc:spChg chg="add del">
          <ac:chgData name="Dylan Mendonca" userId="7e07c00c70ee66b9" providerId="LiveId" clId="{01C299D2-BB93-420C-8BEB-20A73DF041D9}" dt="2020-11-30T16:10:30.867" v="13417" actId="26606"/>
          <ac:spMkLst>
            <pc:docMk/>
            <pc:sldMk cId="638050818" sldId="256"/>
            <ac:spMk id="38" creationId="{FFD48BC7-DC40-47DE-87EE-9F4B6ECB9ABB}"/>
          </ac:spMkLst>
        </pc:spChg>
        <pc:spChg chg="add del">
          <ac:chgData name="Dylan Mendonca" userId="7e07c00c70ee66b9" providerId="LiveId" clId="{01C299D2-BB93-420C-8BEB-20A73DF041D9}" dt="2020-11-30T16:10:30.867" v="13417" actId="26606"/>
          <ac:spMkLst>
            <pc:docMk/>
            <pc:sldMk cId="638050818" sldId="256"/>
            <ac:spMk id="40" creationId="{E502BBC7-2C76-46F3-BC24-5985BC13DB88}"/>
          </ac:spMkLst>
        </pc:spChg>
        <pc:spChg chg="add del">
          <ac:chgData name="Dylan Mendonca" userId="7e07c00c70ee66b9" providerId="LiveId" clId="{01C299D2-BB93-420C-8BEB-20A73DF041D9}" dt="2020-11-30T16:10:30.867" v="13417" actId="26606"/>
          <ac:spMkLst>
            <pc:docMk/>
            <pc:sldMk cId="638050818" sldId="256"/>
            <ac:spMk id="42" creationId="{C7F28D52-2A5F-4D23-81AE-7CB8B591C7AF}"/>
          </ac:spMkLst>
        </pc:spChg>
        <pc:spChg chg="add del">
          <ac:chgData name="Dylan Mendonca" userId="7e07c00c70ee66b9" providerId="LiveId" clId="{01C299D2-BB93-420C-8BEB-20A73DF041D9}" dt="2020-11-30T16:10:30.867" v="13417" actId="26606"/>
          <ac:spMkLst>
            <pc:docMk/>
            <pc:sldMk cId="638050818" sldId="256"/>
            <ac:spMk id="44" creationId="{3629484E-3792-4B3D-89AD-7C8A1ED0E0D4}"/>
          </ac:spMkLst>
        </pc:spChg>
        <pc:spChg chg="add del">
          <ac:chgData name="Dylan Mendonca" userId="7e07c00c70ee66b9" providerId="LiveId" clId="{01C299D2-BB93-420C-8BEB-20A73DF041D9}" dt="2020-11-30T16:10:33.061" v="13419" actId="26606"/>
          <ac:spMkLst>
            <pc:docMk/>
            <pc:sldMk cId="638050818" sldId="256"/>
            <ac:spMk id="46" creationId="{BAD76F3E-3A97-486B-B402-44400A8B9173}"/>
          </ac:spMkLst>
        </pc:spChg>
        <pc:spChg chg="add del">
          <ac:chgData name="Dylan Mendonca" userId="7e07c00c70ee66b9" providerId="LiveId" clId="{01C299D2-BB93-420C-8BEB-20A73DF041D9}" dt="2020-11-30T16:10:33.061" v="13419" actId="26606"/>
          <ac:spMkLst>
            <pc:docMk/>
            <pc:sldMk cId="638050818" sldId="256"/>
            <ac:spMk id="47" creationId="{391F6B52-91F4-4AEB-B6DB-29FEBCF28C8B}"/>
          </ac:spMkLst>
        </pc:spChg>
        <pc:spChg chg="add del">
          <ac:chgData name="Dylan Mendonca" userId="7e07c00c70ee66b9" providerId="LiveId" clId="{01C299D2-BB93-420C-8BEB-20A73DF041D9}" dt="2020-11-30T16:10:33.061" v="13419" actId="26606"/>
          <ac:spMkLst>
            <pc:docMk/>
            <pc:sldMk cId="638050818" sldId="256"/>
            <ac:spMk id="48" creationId="{2CD6F061-7C53-44F4-9794-953DB70A451B}"/>
          </ac:spMkLst>
        </pc:spChg>
        <pc:spChg chg="add del">
          <ac:chgData name="Dylan Mendonca" userId="7e07c00c70ee66b9" providerId="LiveId" clId="{01C299D2-BB93-420C-8BEB-20A73DF041D9}" dt="2020-11-30T16:10:34.875" v="13421" actId="26606"/>
          <ac:spMkLst>
            <pc:docMk/>
            <pc:sldMk cId="638050818" sldId="256"/>
            <ac:spMk id="50" creationId="{5463EB0A-3D7C-4AA5-BFA5-8EE5B4BA5624}"/>
          </ac:spMkLst>
        </pc:spChg>
        <pc:spChg chg="add del">
          <ac:chgData name="Dylan Mendonca" userId="7e07c00c70ee66b9" providerId="LiveId" clId="{01C299D2-BB93-420C-8BEB-20A73DF041D9}" dt="2020-11-30T16:10:34.875" v="13421" actId="26606"/>
          <ac:spMkLst>
            <pc:docMk/>
            <pc:sldMk cId="638050818" sldId="256"/>
            <ac:spMk id="51" creationId="{7945AD00-F967-454D-A4B2-39ABA5C88C20}"/>
          </ac:spMkLst>
        </pc:spChg>
        <pc:spChg chg="add del">
          <ac:chgData name="Dylan Mendonca" userId="7e07c00c70ee66b9" providerId="LiveId" clId="{01C299D2-BB93-420C-8BEB-20A73DF041D9}" dt="2020-11-30T16:10:34.875" v="13421" actId="26606"/>
          <ac:spMkLst>
            <pc:docMk/>
            <pc:sldMk cId="638050818" sldId="256"/>
            <ac:spMk id="52" creationId="{E9BC5B79-B912-427C-8219-E3E50943FCDE}"/>
          </ac:spMkLst>
        </pc:spChg>
        <pc:spChg chg="add del">
          <ac:chgData name="Dylan Mendonca" userId="7e07c00c70ee66b9" providerId="LiveId" clId="{01C299D2-BB93-420C-8BEB-20A73DF041D9}" dt="2020-11-30T16:10:35.776" v="13423" actId="26606"/>
          <ac:spMkLst>
            <pc:docMk/>
            <pc:sldMk cId="638050818" sldId="256"/>
            <ac:spMk id="54" creationId="{BAD76F3E-3A97-486B-B402-44400A8B9173}"/>
          </ac:spMkLst>
        </pc:spChg>
        <pc:spChg chg="add del">
          <ac:chgData name="Dylan Mendonca" userId="7e07c00c70ee66b9" providerId="LiveId" clId="{01C299D2-BB93-420C-8BEB-20A73DF041D9}" dt="2020-11-30T16:10:35.776" v="13423" actId="26606"/>
          <ac:spMkLst>
            <pc:docMk/>
            <pc:sldMk cId="638050818" sldId="256"/>
            <ac:spMk id="55" creationId="{391F6B52-91F4-4AEB-B6DB-29FEBCF28C8B}"/>
          </ac:spMkLst>
        </pc:spChg>
        <pc:spChg chg="add del">
          <ac:chgData name="Dylan Mendonca" userId="7e07c00c70ee66b9" providerId="LiveId" clId="{01C299D2-BB93-420C-8BEB-20A73DF041D9}" dt="2020-11-30T16:10:35.776" v="13423" actId="26606"/>
          <ac:spMkLst>
            <pc:docMk/>
            <pc:sldMk cId="638050818" sldId="256"/>
            <ac:spMk id="56" creationId="{2CD6F061-7C53-44F4-9794-953DB70A451B}"/>
          </ac:spMkLst>
        </pc:spChg>
        <pc:spChg chg="add del">
          <ac:chgData name="Dylan Mendonca" userId="7e07c00c70ee66b9" providerId="LiveId" clId="{01C299D2-BB93-420C-8BEB-20A73DF041D9}" dt="2020-11-30T16:10:47.080" v="13425" actId="26606"/>
          <ac:spMkLst>
            <pc:docMk/>
            <pc:sldMk cId="638050818" sldId="256"/>
            <ac:spMk id="58" creationId="{5463EB0A-3D7C-4AA5-BFA5-8EE5B4BA5624}"/>
          </ac:spMkLst>
        </pc:spChg>
        <pc:spChg chg="add del">
          <ac:chgData name="Dylan Mendonca" userId="7e07c00c70ee66b9" providerId="LiveId" clId="{01C299D2-BB93-420C-8BEB-20A73DF041D9}" dt="2020-11-30T16:10:47.080" v="13425" actId="26606"/>
          <ac:spMkLst>
            <pc:docMk/>
            <pc:sldMk cId="638050818" sldId="256"/>
            <ac:spMk id="59" creationId="{7945AD00-F967-454D-A4B2-39ABA5C88C20}"/>
          </ac:spMkLst>
        </pc:spChg>
        <pc:spChg chg="add del">
          <ac:chgData name="Dylan Mendonca" userId="7e07c00c70ee66b9" providerId="LiveId" clId="{01C299D2-BB93-420C-8BEB-20A73DF041D9}" dt="2020-11-30T16:10:47.080" v="13425" actId="26606"/>
          <ac:spMkLst>
            <pc:docMk/>
            <pc:sldMk cId="638050818" sldId="256"/>
            <ac:spMk id="60" creationId="{E9BC5B79-B912-427C-8219-E3E50943FCDE}"/>
          </ac:spMkLst>
        </pc:spChg>
        <pc:grpChg chg="add del">
          <ac:chgData name="Dylan Mendonca" userId="7e07c00c70ee66b9" providerId="LiveId" clId="{01C299D2-BB93-420C-8BEB-20A73DF041D9}" dt="2020-11-28T19:22:04.391" v="7108" actId="26606"/>
          <ac:grpSpMkLst>
            <pc:docMk/>
            <pc:sldMk cId="638050818" sldId="256"/>
            <ac:grpSpMk id="26" creationId="{8734DDD3-F723-4DD3-8ABE-EC0B2AC87D74}"/>
          </ac:grpSpMkLst>
        </pc:grpChg>
        <pc:picChg chg="add del mod">
          <ac:chgData name="Dylan Mendonca" userId="7e07c00c70ee66b9" providerId="LiveId" clId="{01C299D2-BB93-420C-8BEB-20A73DF041D9}" dt="2020-11-30T18:20:44.538" v="15608" actId="478"/>
          <ac:picMkLst>
            <pc:docMk/>
            <pc:sldMk cId="638050818" sldId="256"/>
            <ac:picMk id="4" creationId="{065A8616-AC12-4C70-87AE-672270E344F5}"/>
          </ac:picMkLst>
        </pc:picChg>
        <pc:picChg chg="add del mod">
          <ac:chgData name="Dylan Mendonca" userId="7e07c00c70ee66b9" providerId="LiveId" clId="{01C299D2-BB93-420C-8BEB-20A73DF041D9}" dt="2020-11-28T18:44:13.665" v="6490"/>
          <ac:picMkLst>
            <pc:docMk/>
            <pc:sldMk cId="638050818" sldId="256"/>
            <ac:picMk id="4" creationId="{CCDA5DFB-96F2-470D-A7ED-9E93C9BED7DF}"/>
          </ac:picMkLst>
        </pc:picChg>
        <pc:picChg chg="add del mod">
          <ac:chgData name="Dylan Mendonca" userId="7e07c00c70ee66b9" providerId="LiveId" clId="{01C299D2-BB93-420C-8BEB-20A73DF041D9}" dt="2020-11-28T18:47:16.586" v="6509" actId="478"/>
          <ac:picMkLst>
            <pc:docMk/>
            <pc:sldMk cId="638050818" sldId="256"/>
            <ac:picMk id="5" creationId="{58F9BDA7-9549-49C8-86C5-7A101005FEFD}"/>
          </ac:picMkLst>
        </pc:picChg>
        <pc:picChg chg="add del mod">
          <ac:chgData name="Dylan Mendonca" userId="7e07c00c70ee66b9" providerId="LiveId" clId="{01C299D2-BB93-420C-8BEB-20A73DF041D9}" dt="2020-12-02T18:26:27.968" v="18814"/>
          <ac:picMkLst>
            <pc:docMk/>
            <pc:sldMk cId="638050818" sldId="256"/>
            <ac:picMk id="3074" creationId="{452CCBBE-17A6-45FC-A0BD-7F1048672134}"/>
          </ac:picMkLst>
        </pc:picChg>
        <pc:picChg chg="add mod">
          <ac:chgData name="Dylan Mendonca" userId="7e07c00c70ee66b9" providerId="LiveId" clId="{01C299D2-BB93-420C-8BEB-20A73DF041D9}" dt="2020-12-02T18:28:19.007" v="18846" actId="1038"/>
          <ac:picMkLst>
            <pc:docMk/>
            <pc:sldMk cId="638050818" sldId="256"/>
            <ac:picMk id="3076" creationId="{461EC986-92B5-4FDA-A6FB-10C7DDA7CAE9}"/>
          </ac:picMkLst>
        </pc:picChg>
        <pc:cxnChg chg="add del">
          <ac:chgData name="Dylan Mendonca" userId="7e07c00c70ee66b9" providerId="LiveId" clId="{01C299D2-BB93-420C-8BEB-20A73DF041D9}" dt="2020-11-28T19:21:58.472" v="7104" actId="26606"/>
          <ac:cxnSpMkLst>
            <pc:docMk/>
            <pc:sldMk cId="638050818" sldId="256"/>
            <ac:cxnSpMk id="19" creationId="{F7C8EA93-3210-4C62-99E9-153C275E3A87}"/>
          </ac:cxnSpMkLst>
        </pc:cxnChg>
      </pc:sldChg>
      <pc:sldChg chg="addSp modSp del mod">
        <pc:chgData name="Dylan Mendonca" userId="7e07c00c70ee66b9" providerId="LiveId" clId="{01C299D2-BB93-420C-8BEB-20A73DF041D9}" dt="2020-11-27T16:46:00.065" v="760" actId="47"/>
        <pc:sldMkLst>
          <pc:docMk/>
          <pc:sldMk cId="2680731986" sldId="258"/>
        </pc:sldMkLst>
        <pc:spChg chg="mod">
          <ac:chgData name="Dylan Mendonca" userId="7e07c00c70ee66b9" providerId="LiveId" clId="{01C299D2-BB93-420C-8BEB-20A73DF041D9}" dt="2020-11-27T16:15:27.204" v="19" actId="113"/>
          <ac:spMkLst>
            <pc:docMk/>
            <pc:sldMk cId="2680731986" sldId="258"/>
            <ac:spMk id="6" creationId="{02223700-3E18-4476-8DDA-7264F550DCE5}"/>
          </ac:spMkLst>
        </pc:spChg>
        <pc:spChg chg="add mod">
          <ac:chgData name="Dylan Mendonca" userId="7e07c00c70ee66b9" providerId="LiveId" clId="{01C299D2-BB93-420C-8BEB-20A73DF041D9}" dt="2020-11-27T16:15:28.905" v="20" actId="113"/>
          <ac:spMkLst>
            <pc:docMk/>
            <pc:sldMk cId="2680731986" sldId="258"/>
            <ac:spMk id="9" creationId="{6D5883E7-1D29-4543-B9D5-E86311AEB8F5}"/>
          </ac:spMkLst>
        </pc:spChg>
        <pc:picChg chg="mod modCrop">
          <ac:chgData name="Dylan Mendonca" userId="7e07c00c70ee66b9" providerId="LiveId" clId="{01C299D2-BB93-420C-8BEB-20A73DF041D9}" dt="2020-11-27T16:18:52.778" v="22" actId="1076"/>
          <ac:picMkLst>
            <pc:docMk/>
            <pc:sldMk cId="2680731986" sldId="258"/>
            <ac:picMk id="5" creationId="{ABEF033D-32D3-47B3-98CE-0E44705EAB40}"/>
          </ac:picMkLst>
        </pc:picChg>
        <pc:picChg chg="mod">
          <ac:chgData name="Dylan Mendonca" userId="7e07c00c70ee66b9" providerId="LiveId" clId="{01C299D2-BB93-420C-8BEB-20A73DF041D9}" dt="2020-11-27T16:16:00.948" v="21" actId="1076"/>
          <ac:picMkLst>
            <pc:docMk/>
            <pc:sldMk cId="2680731986" sldId="258"/>
            <ac:picMk id="1028" creationId="{F607BE24-4B08-4609-93E1-7E375D209177}"/>
          </ac:picMkLst>
        </pc:picChg>
      </pc:sldChg>
      <pc:sldChg chg="modSp del">
        <pc:chgData name="Dylan Mendonca" userId="7e07c00c70ee66b9" providerId="LiveId" clId="{01C299D2-BB93-420C-8BEB-20A73DF041D9}" dt="2020-11-27T19:58:30.370" v="3265" actId="47"/>
        <pc:sldMkLst>
          <pc:docMk/>
          <pc:sldMk cId="1408467410" sldId="259"/>
        </pc:sldMkLst>
        <pc:spChg chg="mod">
          <ac:chgData name="Dylan Mendonca" userId="7e07c00c70ee66b9" providerId="LiveId" clId="{01C299D2-BB93-420C-8BEB-20A73DF041D9}" dt="2020-11-27T18:22:39.177" v="2929"/>
          <ac:spMkLst>
            <pc:docMk/>
            <pc:sldMk cId="1408467410" sldId="259"/>
            <ac:spMk id="2" creationId="{1F8B9F52-59A2-48B0-9D9F-4F487A57BFDE}"/>
          </ac:spMkLst>
        </pc:spChg>
        <pc:spChg chg="mod">
          <ac:chgData name="Dylan Mendonca" userId="7e07c00c70ee66b9" providerId="LiveId" clId="{01C299D2-BB93-420C-8BEB-20A73DF041D9}" dt="2020-11-27T18:22:39.177" v="2929"/>
          <ac:spMkLst>
            <pc:docMk/>
            <pc:sldMk cId="1408467410" sldId="259"/>
            <ac:spMk id="3" creationId="{9016E05A-FA55-4780-85CE-EFF068345559}"/>
          </ac:spMkLst>
        </pc:spChg>
      </pc:sldChg>
      <pc:sldChg chg="modSp del">
        <pc:chgData name="Dylan Mendonca" userId="7e07c00c70ee66b9" providerId="LiveId" clId="{01C299D2-BB93-420C-8BEB-20A73DF041D9}" dt="2020-11-27T19:58:30.370" v="3265" actId="47"/>
        <pc:sldMkLst>
          <pc:docMk/>
          <pc:sldMk cId="2929248149" sldId="260"/>
        </pc:sldMkLst>
        <pc:spChg chg="mod">
          <ac:chgData name="Dylan Mendonca" userId="7e07c00c70ee66b9" providerId="LiveId" clId="{01C299D2-BB93-420C-8BEB-20A73DF041D9}" dt="2020-11-27T18:22:39.177" v="2929"/>
          <ac:spMkLst>
            <pc:docMk/>
            <pc:sldMk cId="2929248149" sldId="260"/>
            <ac:spMk id="2" creationId="{3D09BC0D-F61B-4082-9C14-8C409092AFEC}"/>
          </ac:spMkLst>
        </pc:spChg>
        <pc:spChg chg="mod">
          <ac:chgData name="Dylan Mendonca" userId="7e07c00c70ee66b9" providerId="LiveId" clId="{01C299D2-BB93-420C-8BEB-20A73DF041D9}" dt="2020-11-27T18:22:39.177" v="2929"/>
          <ac:spMkLst>
            <pc:docMk/>
            <pc:sldMk cId="2929248149" sldId="260"/>
            <ac:spMk id="3" creationId="{94CD0D76-F442-448C-85C0-F7C8E05D3167}"/>
          </ac:spMkLst>
        </pc:spChg>
      </pc:sldChg>
      <pc:sldChg chg="addSp delSp modSp del mod ord modTransition setBg modShow">
        <pc:chgData name="Dylan Mendonca" userId="7e07c00c70ee66b9" providerId="LiveId" clId="{01C299D2-BB93-420C-8BEB-20A73DF041D9}" dt="2020-11-30T20:16:49.551" v="16334" actId="47"/>
        <pc:sldMkLst>
          <pc:docMk/>
          <pc:sldMk cId="3099524715" sldId="262"/>
        </pc:sldMkLst>
        <pc:spChg chg="mod">
          <ac:chgData name="Dylan Mendonca" userId="7e07c00c70ee66b9" providerId="LiveId" clId="{01C299D2-BB93-420C-8BEB-20A73DF041D9}" dt="2020-11-30T20:16:05.436" v="16285" actId="21"/>
          <ac:spMkLst>
            <pc:docMk/>
            <pc:sldMk cId="3099524715" sldId="262"/>
            <ac:spMk id="2" creationId="{2146225D-A4E1-43BE-85E1-744BBD0EBFC8}"/>
          </ac:spMkLst>
        </pc:spChg>
        <pc:spChg chg="mod">
          <ac:chgData name="Dylan Mendonca" userId="7e07c00c70ee66b9" providerId="LiveId" clId="{01C299D2-BB93-420C-8BEB-20A73DF041D9}" dt="2020-11-30T20:14:33.587" v="16280" actId="20577"/>
          <ac:spMkLst>
            <pc:docMk/>
            <pc:sldMk cId="3099524715" sldId="262"/>
            <ac:spMk id="3" creationId="{26145F47-512A-4161-8529-9B981F65227C}"/>
          </ac:spMkLst>
        </pc:spChg>
        <pc:spChg chg="del">
          <ac:chgData name="Dylan Mendonca" userId="7e07c00c70ee66b9" providerId="LiveId" clId="{01C299D2-BB93-420C-8BEB-20A73DF041D9}" dt="2020-11-27T18:14:19.649" v="2672" actId="478"/>
          <ac:spMkLst>
            <pc:docMk/>
            <pc:sldMk cId="3099524715" sldId="262"/>
            <ac:spMk id="6" creationId="{6220DBBC-EB8C-4629-9D05-AF06B2BDE1C6}"/>
          </ac:spMkLst>
        </pc:spChg>
        <pc:spChg chg="add del">
          <ac:chgData name="Dylan Mendonca" userId="7e07c00c70ee66b9" providerId="LiveId" clId="{01C299D2-BB93-420C-8BEB-20A73DF041D9}" dt="2020-11-27T18:23:45.101" v="2934" actId="26606"/>
          <ac:spMkLst>
            <pc:docMk/>
            <pc:sldMk cId="3099524715" sldId="262"/>
            <ac:spMk id="7" creationId="{DAF1966E-FD40-4A4A-B61B-C4DF7FA05F06}"/>
          </ac:spMkLst>
        </pc:spChg>
        <pc:spChg chg="add del">
          <ac:chgData name="Dylan Mendonca" userId="7e07c00c70ee66b9" providerId="LiveId" clId="{01C299D2-BB93-420C-8BEB-20A73DF041D9}" dt="2020-11-27T18:23:14.266" v="2932" actId="26606"/>
          <ac:spMkLst>
            <pc:docMk/>
            <pc:sldMk cId="3099524715" sldId="262"/>
            <ac:spMk id="8" creationId="{DAF1966E-FD40-4A4A-B61B-C4DF7FA05F06}"/>
          </ac:spMkLst>
        </pc:spChg>
        <pc:spChg chg="add del">
          <ac:chgData name="Dylan Mendonca" userId="7e07c00c70ee66b9" providerId="LiveId" clId="{01C299D2-BB93-420C-8BEB-20A73DF041D9}" dt="2020-11-27T18:23:45.101" v="2934" actId="26606"/>
          <ac:spMkLst>
            <pc:docMk/>
            <pc:sldMk cId="3099524715" sldId="262"/>
            <ac:spMk id="9" creationId="{047BFA19-D45E-416B-A404-7AF2F3F27017}"/>
          </ac:spMkLst>
        </pc:spChg>
        <pc:spChg chg="add del">
          <ac:chgData name="Dylan Mendonca" userId="7e07c00c70ee66b9" providerId="LiveId" clId="{01C299D2-BB93-420C-8BEB-20A73DF041D9}" dt="2020-11-27T18:23:14.266" v="2932" actId="26606"/>
          <ac:spMkLst>
            <pc:docMk/>
            <pc:sldMk cId="3099524715" sldId="262"/>
            <ac:spMk id="10" creationId="{047BFA19-D45E-416B-A404-7AF2F3F27017}"/>
          </ac:spMkLst>
        </pc:spChg>
        <pc:spChg chg="add del">
          <ac:chgData name="Dylan Mendonca" userId="7e07c00c70ee66b9" providerId="LiveId" clId="{01C299D2-BB93-420C-8BEB-20A73DF041D9}" dt="2020-11-27T18:23:45.101" v="2934" actId="26606"/>
          <ac:spMkLst>
            <pc:docMk/>
            <pc:sldMk cId="3099524715" sldId="262"/>
            <ac:spMk id="11" creationId="{8E0105E7-23DB-4CF2-8258-FF47C7620F6E}"/>
          </ac:spMkLst>
        </pc:spChg>
        <pc:spChg chg="add del">
          <ac:chgData name="Dylan Mendonca" userId="7e07c00c70ee66b9" providerId="LiveId" clId="{01C299D2-BB93-420C-8BEB-20A73DF041D9}" dt="2020-11-27T18:23:14.266" v="2932" actId="26606"/>
          <ac:spMkLst>
            <pc:docMk/>
            <pc:sldMk cId="3099524715" sldId="262"/>
            <ac:spMk id="12" creationId="{8E0105E7-23DB-4CF2-8258-FF47C7620F6E}"/>
          </ac:spMkLst>
        </pc:spChg>
        <pc:spChg chg="add del">
          <ac:chgData name="Dylan Mendonca" userId="7e07c00c70ee66b9" providerId="LiveId" clId="{01C299D2-BB93-420C-8BEB-20A73DF041D9}" dt="2020-11-27T18:23:45.101" v="2934" actId="26606"/>
          <ac:spMkLst>
            <pc:docMk/>
            <pc:sldMk cId="3099524715" sldId="262"/>
            <ac:spMk id="13" creationId="{074B4F7D-14B2-478B-8BF5-01E4E0C5D263}"/>
          </ac:spMkLst>
        </pc:spChg>
        <pc:spChg chg="add del">
          <ac:chgData name="Dylan Mendonca" userId="7e07c00c70ee66b9" providerId="LiveId" clId="{01C299D2-BB93-420C-8BEB-20A73DF041D9}" dt="2020-11-27T18:23:14.266" v="2932" actId="26606"/>
          <ac:spMkLst>
            <pc:docMk/>
            <pc:sldMk cId="3099524715" sldId="262"/>
            <ac:spMk id="14" creationId="{074B4F7D-14B2-478B-8BF5-01E4E0C5D263}"/>
          </ac:spMkLst>
        </pc:spChg>
        <pc:picChg chg="add del mod">
          <ac:chgData name="Dylan Mendonca" userId="7e07c00c70ee66b9" providerId="LiveId" clId="{01C299D2-BB93-420C-8BEB-20A73DF041D9}" dt="2020-11-27T18:37:22.902" v="3120" actId="478"/>
          <ac:picMkLst>
            <pc:docMk/>
            <pc:sldMk cId="3099524715" sldId="262"/>
            <ac:picMk id="15" creationId="{D2695A98-4A14-4828-BCB9-4B6937BBC519}"/>
          </ac:picMkLst>
        </pc:picChg>
        <pc:picChg chg="add del mod">
          <ac:chgData name="Dylan Mendonca" userId="7e07c00c70ee66b9" providerId="LiveId" clId="{01C299D2-BB93-420C-8BEB-20A73DF041D9}" dt="2020-11-30T20:15:42.332" v="16281" actId="21"/>
          <ac:picMkLst>
            <pc:docMk/>
            <pc:sldMk cId="3099524715" sldId="262"/>
            <ac:picMk id="16" creationId="{06FC2DEF-5CF8-43A4-9125-575B02DFF8B8}"/>
          </ac:picMkLst>
        </pc:picChg>
        <pc:cxnChg chg="del mod">
          <ac:chgData name="Dylan Mendonca" userId="7e07c00c70ee66b9" providerId="LiveId" clId="{01C299D2-BB93-420C-8BEB-20A73DF041D9}" dt="2020-11-27T18:14:21.346" v="2673" actId="478"/>
          <ac:cxnSpMkLst>
            <pc:docMk/>
            <pc:sldMk cId="3099524715" sldId="262"/>
            <ac:cxnSpMk id="5" creationId="{F2748A37-4AA7-4C1C-B9C7-047E3269C15D}"/>
          </ac:cxnSpMkLst>
        </pc:cxnChg>
      </pc:sldChg>
      <pc:sldChg chg="modSp del">
        <pc:chgData name="Dylan Mendonca" userId="7e07c00c70ee66b9" providerId="LiveId" clId="{01C299D2-BB93-420C-8BEB-20A73DF041D9}" dt="2020-11-27T19:58:30.370" v="3265" actId="47"/>
        <pc:sldMkLst>
          <pc:docMk/>
          <pc:sldMk cId="594779398" sldId="263"/>
        </pc:sldMkLst>
        <pc:spChg chg="mod">
          <ac:chgData name="Dylan Mendonca" userId="7e07c00c70ee66b9" providerId="LiveId" clId="{01C299D2-BB93-420C-8BEB-20A73DF041D9}" dt="2020-11-27T18:22:39.177" v="2929"/>
          <ac:spMkLst>
            <pc:docMk/>
            <pc:sldMk cId="594779398" sldId="263"/>
            <ac:spMk id="2" creationId="{7FF521C3-04DC-4685-89DE-B931EED017F1}"/>
          </ac:spMkLst>
        </pc:spChg>
        <pc:spChg chg="mod">
          <ac:chgData name="Dylan Mendonca" userId="7e07c00c70ee66b9" providerId="LiveId" clId="{01C299D2-BB93-420C-8BEB-20A73DF041D9}" dt="2020-11-27T18:22:39.177" v="2929"/>
          <ac:spMkLst>
            <pc:docMk/>
            <pc:sldMk cId="594779398" sldId="263"/>
            <ac:spMk id="3" creationId="{5A2A7234-E789-4EAE-832F-C8189E458C6A}"/>
          </ac:spMkLst>
        </pc:spChg>
      </pc:sldChg>
      <pc:sldChg chg="modSp add del mod">
        <pc:chgData name="Dylan Mendonca" userId="7e07c00c70ee66b9" providerId="LiveId" clId="{01C299D2-BB93-420C-8BEB-20A73DF041D9}" dt="2020-11-27T20:28:30.803" v="4533" actId="47"/>
        <pc:sldMkLst>
          <pc:docMk/>
          <pc:sldMk cId="2148781201" sldId="264"/>
        </pc:sldMkLst>
        <pc:spChg chg="mod">
          <ac:chgData name="Dylan Mendonca" userId="7e07c00c70ee66b9" providerId="LiveId" clId="{01C299D2-BB93-420C-8BEB-20A73DF041D9}" dt="2020-11-27T20:06:20.574" v="3676" actId="5793"/>
          <ac:spMkLst>
            <pc:docMk/>
            <pc:sldMk cId="2148781201" sldId="264"/>
            <ac:spMk id="2" creationId="{032AB551-517F-4C85-857C-70B2032EC32B}"/>
          </ac:spMkLst>
        </pc:spChg>
        <pc:spChg chg="mod">
          <ac:chgData name="Dylan Mendonca" userId="7e07c00c70ee66b9" providerId="LiveId" clId="{01C299D2-BB93-420C-8BEB-20A73DF041D9}" dt="2020-11-27T20:09:30.659" v="3828" actId="20577"/>
          <ac:spMkLst>
            <pc:docMk/>
            <pc:sldMk cId="2148781201" sldId="264"/>
            <ac:spMk id="3" creationId="{43D8987C-328B-4170-ADC4-99D73E76E5CB}"/>
          </ac:spMkLst>
        </pc:spChg>
      </pc:sldChg>
      <pc:sldChg chg="modSp del">
        <pc:chgData name="Dylan Mendonca" userId="7e07c00c70ee66b9" providerId="LiveId" clId="{01C299D2-BB93-420C-8BEB-20A73DF041D9}" dt="2020-11-27T19:58:30.370" v="3265" actId="47"/>
        <pc:sldMkLst>
          <pc:docMk/>
          <pc:sldMk cId="764939311" sldId="265"/>
        </pc:sldMkLst>
        <pc:spChg chg="mod">
          <ac:chgData name="Dylan Mendonca" userId="7e07c00c70ee66b9" providerId="LiveId" clId="{01C299D2-BB93-420C-8BEB-20A73DF041D9}" dt="2020-11-27T18:22:39.177" v="2929"/>
          <ac:spMkLst>
            <pc:docMk/>
            <pc:sldMk cId="764939311" sldId="265"/>
            <ac:spMk id="2" creationId="{5D0E867C-5610-4B66-9200-C4FB44242C47}"/>
          </ac:spMkLst>
        </pc:spChg>
        <pc:spChg chg="mod">
          <ac:chgData name="Dylan Mendonca" userId="7e07c00c70ee66b9" providerId="LiveId" clId="{01C299D2-BB93-420C-8BEB-20A73DF041D9}" dt="2020-11-27T18:22:39.177" v="2929"/>
          <ac:spMkLst>
            <pc:docMk/>
            <pc:sldMk cId="764939311" sldId="265"/>
            <ac:spMk id="3" creationId="{E54DF67B-2E13-4F3D-B1A1-38CF76CD9775}"/>
          </ac:spMkLst>
        </pc:spChg>
      </pc:sldChg>
      <pc:sldChg chg="addSp delSp modSp mod modTransition setBg setClrOvrMap">
        <pc:chgData name="Dylan Mendonca" userId="7e07c00c70ee66b9" providerId="LiveId" clId="{01C299D2-BB93-420C-8BEB-20A73DF041D9}" dt="2020-12-03T02:08:44.402" v="20866" actId="20577"/>
        <pc:sldMkLst>
          <pc:docMk/>
          <pc:sldMk cId="3935974678" sldId="266"/>
        </pc:sldMkLst>
        <pc:spChg chg="mod">
          <ac:chgData name="Dylan Mendonca" userId="7e07c00c70ee66b9" providerId="LiveId" clId="{01C299D2-BB93-420C-8BEB-20A73DF041D9}" dt="2020-11-30T17:26:47.774" v="14520" actId="26606"/>
          <ac:spMkLst>
            <pc:docMk/>
            <pc:sldMk cId="3935974678" sldId="266"/>
            <ac:spMk id="2" creationId="{EBAB7907-01B4-4B9E-9550-1758A2517586}"/>
          </ac:spMkLst>
        </pc:spChg>
        <pc:spChg chg="del mod">
          <ac:chgData name="Dylan Mendonca" userId="7e07c00c70ee66b9" providerId="LiveId" clId="{01C299D2-BB93-420C-8BEB-20A73DF041D9}" dt="2020-11-30T16:49:48.543" v="13892" actId="478"/>
          <ac:spMkLst>
            <pc:docMk/>
            <pc:sldMk cId="3935974678" sldId="266"/>
            <ac:spMk id="3" creationId="{1920C26B-7079-413A-A704-5291F6F13B78}"/>
          </ac:spMkLst>
        </pc:spChg>
        <pc:spChg chg="add del mod">
          <ac:chgData name="Dylan Mendonca" userId="7e07c00c70ee66b9" providerId="LiveId" clId="{01C299D2-BB93-420C-8BEB-20A73DF041D9}" dt="2020-11-30T17:25:31.128" v="14435" actId="478"/>
          <ac:spMkLst>
            <pc:docMk/>
            <pc:sldMk cId="3935974678" sldId="266"/>
            <ac:spMk id="7" creationId="{EC8CA393-5DBE-4015-A2A9-E17144F166C6}"/>
          </ac:spMkLst>
        </pc:spChg>
        <pc:spChg chg="add mod">
          <ac:chgData name="Dylan Mendonca" userId="7e07c00c70ee66b9" providerId="LiveId" clId="{01C299D2-BB93-420C-8BEB-20A73DF041D9}" dt="2020-12-03T02:08:44.402" v="20866" actId="20577"/>
          <ac:spMkLst>
            <pc:docMk/>
            <pc:sldMk cId="3935974678" sldId="266"/>
            <ac:spMk id="9" creationId="{56060EBB-8633-4517-A407-7429BFFB237E}"/>
          </ac:spMkLst>
        </pc:spChg>
        <pc:spChg chg="add del">
          <ac:chgData name="Dylan Mendonca" userId="7e07c00c70ee66b9" providerId="LiveId" clId="{01C299D2-BB93-420C-8BEB-20A73DF041D9}" dt="2020-11-30T17:26:29.511" v="14510" actId="26606"/>
          <ac:spMkLst>
            <pc:docMk/>
            <pc:sldMk cId="3935974678" sldId="266"/>
            <ac:spMk id="14" creationId="{F94AA2BD-2E3F-4B1D-8127-5744B8115311}"/>
          </ac:spMkLst>
        </pc:spChg>
        <pc:spChg chg="add del">
          <ac:chgData name="Dylan Mendonca" userId="7e07c00c70ee66b9" providerId="LiveId" clId="{01C299D2-BB93-420C-8BEB-20A73DF041D9}" dt="2020-11-30T17:26:29.511" v="14510" actId="26606"/>
          <ac:spMkLst>
            <pc:docMk/>
            <pc:sldMk cId="3935974678" sldId="266"/>
            <ac:spMk id="16" creationId="{4BD02261-2DC8-4AA8-9E16-7751AE892445}"/>
          </ac:spMkLst>
        </pc:spChg>
        <pc:spChg chg="add del">
          <ac:chgData name="Dylan Mendonca" userId="7e07c00c70ee66b9" providerId="LiveId" clId="{01C299D2-BB93-420C-8BEB-20A73DF041D9}" dt="2020-11-30T17:26:29.511" v="14510" actId="26606"/>
          <ac:spMkLst>
            <pc:docMk/>
            <pc:sldMk cId="3935974678" sldId="266"/>
            <ac:spMk id="18" creationId="{3D752CF2-2291-40B5-B462-C17B174C10BC}"/>
          </ac:spMkLst>
        </pc:spChg>
        <pc:spChg chg="add del">
          <ac:chgData name="Dylan Mendonca" userId="7e07c00c70ee66b9" providerId="LiveId" clId="{01C299D2-BB93-420C-8BEB-20A73DF041D9}" dt="2020-11-30T17:26:30.908" v="14512" actId="26606"/>
          <ac:spMkLst>
            <pc:docMk/>
            <pc:sldMk cId="3935974678" sldId="266"/>
            <ac:spMk id="20" creationId="{CEF6118E-44FB-4509-B4D9-129052E4C6EE}"/>
          </ac:spMkLst>
        </pc:spChg>
        <pc:spChg chg="add del">
          <ac:chgData name="Dylan Mendonca" userId="7e07c00c70ee66b9" providerId="LiveId" clId="{01C299D2-BB93-420C-8BEB-20A73DF041D9}" dt="2020-11-30T17:26:32.951" v="14514" actId="26606"/>
          <ac:spMkLst>
            <pc:docMk/>
            <pc:sldMk cId="3935974678" sldId="266"/>
            <ac:spMk id="22" creationId="{80DF40B2-80F7-4E71-B46C-284163F3654A}"/>
          </ac:spMkLst>
        </pc:spChg>
        <pc:spChg chg="add del">
          <ac:chgData name="Dylan Mendonca" userId="7e07c00c70ee66b9" providerId="LiveId" clId="{01C299D2-BB93-420C-8BEB-20A73DF041D9}" dt="2020-11-30T17:26:33.614" v="14516" actId="26606"/>
          <ac:spMkLst>
            <pc:docMk/>
            <pc:sldMk cId="3935974678" sldId="266"/>
            <ac:spMk id="24" creationId="{F2B38F72-8FC4-4001-8C67-FA6B86DEC767}"/>
          </ac:spMkLst>
        </pc:spChg>
        <pc:spChg chg="add del">
          <ac:chgData name="Dylan Mendonca" userId="7e07c00c70ee66b9" providerId="LiveId" clId="{01C299D2-BB93-420C-8BEB-20A73DF041D9}" dt="2020-11-30T17:26:35.062" v="14518" actId="26606"/>
          <ac:spMkLst>
            <pc:docMk/>
            <pc:sldMk cId="3935974678" sldId="266"/>
            <ac:spMk id="26" creationId="{0D7B6173-1D58-48E2-83CF-37350F315F75}"/>
          </ac:spMkLst>
        </pc:spChg>
        <pc:spChg chg="add del">
          <ac:chgData name="Dylan Mendonca" userId="7e07c00c70ee66b9" providerId="LiveId" clId="{01C299D2-BB93-420C-8BEB-20A73DF041D9}" dt="2020-11-30T17:26:35.062" v="14518" actId="26606"/>
          <ac:spMkLst>
            <pc:docMk/>
            <pc:sldMk cId="3935974678" sldId="266"/>
            <ac:spMk id="27" creationId="{35D813D1-BA6B-40B4-A101-04BB89445561}"/>
          </ac:spMkLst>
        </pc:spChg>
        <pc:spChg chg="add del">
          <ac:chgData name="Dylan Mendonca" userId="7e07c00c70ee66b9" providerId="LiveId" clId="{01C299D2-BB93-420C-8BEB-20A73DF041D9}" dt="2020-11-30T17:26:35.062" v="14518" actId="26606"/>
          <ac:spMkLst>
            <pc:docMk/>
            <pc:sldMk cId="3935974678" sldId="266"/>
            <ac:spMk id="29" creationId="{21BDEC81-16A7-4451-B893-C15000083B77}"/>
          </ac:spMkLst>
        </pc:spChg>
        <pc:spChg chg="add del">
          <ac:chgData name="Dylan Mendonca" userId="7e07c00c70ee66b9" providerId="LiveId" clId="{01C299D2-BB93-420C-8BEB-20A73DF041D9}" dt="2020-11-30T17:26:35.062" v="14518" actId="26606"/>
          <ac:spMkLst>
            <pc:docMk/>
            <pc:sldMk cId="3935974678" sldId="266"/>
            <ac:spMk id="30" creationId="{AEA3DFA5-2D7B-4989-8ED7-8321EC114CF1}"/>
          </ac:spMkLst>
        </pc:spChg>
        <pc:spChg chg="add del">
          <ac:chgData name="Dylan Mendonca" userId="7e07c00c70ee66b9" providerId="LiveId" clId="{01C299D2-BB93-420C-8BEB-20A73DF041D9}" dt="2020-11-30T17:26:47.774" v="14520" actId="26606"/>
          <ac:spMkLst>
            <pc:docMk/>
            <pc:sldMk cId="3935974678" sldId="266"/>
            <ac:spMk id="32" creationId="{F2B38F72-8FC4-4001-8C67-FA6B86DEC767}"/>
          </ac:spMkLst>
        </pc:spChg>
        <pc:graphicFrameChg chg="add del mod modGraphic">
          <ac:chgData name="Dylan Mendonca" userId="7e07c00c70ee66b9" providerId="LiveId" clId="{01C299D2-BB93-420C-8BEB-20A73DF041D9}" dt="2020-11-30T17:23:37.157" v="14376" actId="21"/>
          <ac:graphicFrameMkLst>
            <pc:docMk/>
            <pc:sldMk cId="3935974678" sldId="266"/>
            <ac:graphicFrameMk id="5" creationId="{21360BAC-DFD7-49B5-8AAF-BA42D15BD7E1}"/>
          </ac:graphicFrameMkLst>
        </pc:graphicFrameChg>
        <pc:graphicFrameChg chg="add del mod modGraphic">
          <ac:chgData name="Dylan Mendonca" userId="7e07c00c70ee66b9" providerId="LiveId" clId="{01C299D2-BB93-420C-8BEB-20A73DF041D9}" dt="2020-11-30T17:16:17.359" v="14216" actId="21"/>
          <ac:graphicFrameMkLst>
            <pc:docMk/>
            <pc:sldMk cId="3935974678" sldId="266"/>
            <ac:graphicFrameMk id="6" creationId="{F7C6A261-BD94-4981-9D3F-53D0FE2A2515}"/>
          </ac:graphicFrameMkLst>
        </pc:graphicFrameChg>
        <pc:graphicFrameChg chg="add del mod">
          <ac:chgData name="Dylan Mendonca" userId="7e07c00c70ee66b9" providerId="LiveId" clId="{01C299D2-BB93-420C-8BEB-20A73DF041D9}" dt="2020-11-30T17:23:49.443" v="14379"/>
          <ac:graphicFrameMkLst>
            <pc:docMk/>
            <pc:sldMk cId="3935974678" sldId="266"/>
            <ac:graphicFrameMk id="8" creationId="{E49031D3-C02B-4D46-A39F-C358060E403C}"/>
          </ac:graphicFrameMkLst>
        </pc:graphicFrameChg>
        <pc:picChg chg="add mod ord">
          <ac:chgData name="Dylan Mendonca" userId="7e07c00c70ee66b9" providerId="LiveId" clId="{01C299D2-BB93-420C-8BEB-20A73DF041D9}" dt="2020-11-30T17:26:47.774" v="14520" actId="26606"/>
          <ac:picMkLst>
            <pc:docMk/>
            <pc:sldMk cId="3935974678" sldId="266"/>
            <ac:picMk id="4" creationId="{5EE67419-AFAA-406A-B0D8-78CCE1438784}"/>
          </ac:picMkLst>
        </pc:picChg>
        <pc:picChg chg="add del">
          <ac:chgData name="Dylan Mendonca" userId="7e07c00c70ee66b9" providerId="LiveId" clId="{01C299D2-BB93-420C-8BEB-20A73DF041D9}" dt="2020-11-30T17:26:35.062" v="14518" actId="26606"/>
          <ac:picMkLst>
            <pc:docMk/>
            <pc:sldMk cId="3935974678" sldId="266"/>
            <ac:picMk id="28" creationId="{B0DAC8FB-A162-44E3-A606-C855A03A5B09}"/>
          </ac:picMkLst>
        </pc:picChg>
      </pc:sldChg>
      <pc:sldChg chg="modSp del">
        <pc:chgData name="Dylan Mendonca" userId="7e07c00c70ee66b9" providerId="LiveId" clId="{01C299D2-BB93-420C-8BEB-20A73DF041D9}" dt="2020-11-27T21:00:15.129" v="5772" actId="47"/>
        <pc:sldMkLst>
          <pc:docMk/>
          <pc:sldMk cId="4041874111" sldId="267"/>
        </pc:sldMkLst>
        <pc:spChg chg="mod">
          <ac:chgData name="Dylan Mendonca" userId="7e07c00c70ee66b9" providerId="LiveId" clId="{01C299D2-BB93-420C-8BEB-20A73DF041D9}" dt="2020-11-27T18:22:39.177" v="2929"/>
          <ac:spMkLst>
            <pc:docMk/>
            <pc:sldMk cId="4041874111" sldId="267"/>
            <ac:spMk id="2" creationId="{0A4D54C8-9F74-470F-A893-B8A0962B2584}"/>
          </ac:spMkLst>
        </pc:spChg>
        <pc:spChg chg="mod">
          <ac:chgData name="Dylan Mendonca" userId="7e07c00c70ee66b9" providerId="LiveId" clId="{01C299D2-BB93-420C-8BEB-20A73DF041D9}" dt="2020-11-27T18:22:39.177" v="2929"/>
          <ac:spMkLst>
            <pc:docMk/>
            <pc:sldMk cId="4041874111" sldId="267"/>
            <ac:spMk id="3" creationId="{E66456EE-A769-4DC8-B874-6263D19B7FD5}"/>
          </ac:spMkLst>
        </pc:spChg>
      </pc:sldChg>
      <pc:sldChg chg="modSp del mod">
        <pc:chgData name="Dylan Mendonca" userId="7e07c00c70ee66b9" providerId="LiveId" clId="{01C299D2-BB93-420C-8BEB-20A73DF041D9}" dt="2020-11-29T18:49:22.067" v="13199" actId="47"/>
        <pc:sldMkLst>
          <pc:docMk/>
          <pc:sldMk cId="1116572862" sldId="268"/>
        </pc:sldMkLst>
        <pc:spChg chg="mod">
          <ac:chgData name="Dylan Mendonca" userId="7e07c00c70ee66b9" providerId="LiveId" clId="{01C299D2-BB93-420C-8BEB-20A73DF041D9}" dt="2020-11-27T21:00:54.575" v="5805" actId="2711"/>
          <ac:spMkLst>
            <pc:docMk/>
            <pc:sldMk cId="1116572862" sldId="268"/>
            <ac:spMk id="2" creationId="{F7E569D6-85AF-420B-88F5-C490A0692D2D}"/>
          </ac:spMkLst>
        </pc:spChg>
        <pc:spChg chg="mod">
          <ac:chgData name="Dylan Mendonca" userId="7e07c00c70ee66b9" providerId="LiveId" clId="{01C299D2-BB93-420C-8BEB-20A73DF041D9}" dt="2020-11-27T21:00:57.626" v="5806" actId="2711"/>
          <ac:spMkLst>
            <pc:docMk/>
            <pc:sldMk cId="1116572862" sldId="268"/>
            <ac:spMk id="3" creationId="{47ECD576-72A8-4EE9-8116-1A4AC77E4F7F}"/>
          </ac:spMkLst>
        </pc:spChg>
      </pc:sldChg>
      <pc:sldChg chg="addSp delSp modSp add del mod setBg">
        <pc:chgData name="Dylan Mendonca" userId="7e07c00c70ee66b9" providerId="LiveId" clId="{01C299D2-BB93-420C-8BEB-20A73DF041D9}" dt="2020-11-27T19:24:58.842" v="3235" actId="47"/>
        <pc:sldMkLst>
          <pc:docMk/>
          <pc:sldMk cId="1498621530" sldId="269"/>
        </pc:sldMkLst>
        <pc:spChg chg="mod">
          <ac:chgData name="Dylan Mendonca" userId="7e07c00c70ee66b9" providerId="LiveId" clId="{01C299D2-BB93-420C-8BEB-20A73DF041D9}" dt="2020-11-27T18:22:39.177" v="2929"/>
          <ac:spMkLst>
            <pc:docMk/>
            <pc:sldMk cId="1498621530" sldId="269"/>
            <ac:spMk id="2" creationId="{E8838C88-69A1-45EF-9A98-9C817BE8E746}"/>
          </ac:spMkLst>
        </pc:spChg>
        <pc:spChg chg="mod">
          <ac:chgData name="Dylan Mendonca" userId="7e07c00c70ee66b9" providerId="LiveId" clId="{01C299D2-BB93-420C-8BEB-20A73DF041D9}" dt="2020-11-27T18:22:39.177" v="2929"/>
          <ac:spMkLst>
            <pc:docMk/>
            <pc:sldMk cId="1498621530" sldId="269"/>
            <ac:spMk id="3" creationId="{78273B2F-D0D7-49CF-A99E-3A6BD1B387B3}"/>
          </ac:spMkLst>
        </pc:spChg>
        <pc:spChg chg="add del">
          <ac:chgData name="Dylan Mendonca" userId="7e07c00c70ee66b9" providerId="LiveId" clId="{01C299D2-BB93-420C-8BEB-20A73DF041D9}" dt="2020-11-27T16:30:02.370" v="281" actId="26606"/>
          <ac:spMkLst>
            <pc:docMk/>
            <pc:sldMk cId="1498621530" sldId="269"/>
            <ac:spMk id="8" creationId="{CBB2B1F0-0DD6-4744-9A46-7A344FB48E40}"/>
          </ac:spMkLst>
        </pc:spChg>
        <pc:spChg chg="add del">
          <ac:chgData name="Dylan Mendonca" userId="7e07c00c70ee66b9" providerId="LiveId" clId="{01C299D2-BB93-420C-8BEB-20A73DF041D9}" dt="2020-11-27T16:30:02.370" v="281" actId="26606"/>
          <ac:spMkLst>
            <pc:docMk/>
            <pc:sldMk cId="1498621530" sldId="269"/>
            <ac:spMk id="10" creationId="{52D502E5-F6B4-4D58-B4AE-FC466FF15EE8}"/>
          </ac:spMkLst>
        </pc:spChg>
        <pc:spChg chg="add del">
          <ac:chgData name="Dylan Mendonca" userId="7e07c00c70ee66b9" providerId="LiveId" clId="{01C299D2-BB93-420C-8BEB-20A73DF041D9}" dt="2020-11-27T16:30:02.370" v="281" actId="26606"/>
          <ac:spMkLst>
            <pc:docMk/>
            <pc:sldMk cId="1498621530" sldId="269"/>
            <ac:spMk id="12" creationId="{9DECDBF4-02B6-4BB4-B65B-B8107AD6A9E8}"/>
          </ac:spMkLst>
        </pc:spChg>
      </pc:sldChg>
      <pc:sldChg chg="modSp add del">
        <pc:chgData name="Dylan Mendonca" userId="7e07c00c70ee66b9" providerId="LiveId" clId="{01C299D2-BB93-420C-8BEB-20A73DF041D9}" dt="2020-11-27T19:58:33.345" v="3266" actId="47"/>
        <pc:sldMkLst>
          <pc:docMk/>
          <pc:sldMk cId="3730820614" sldId="270"/>
        </pc:sldMkLst>
        <pc:spChg chg="mod">
          <ac:chgData name="Dylan Mendonca" userId="7e07c00c70ee66b9" providerId="LiveId" clId="{01C299D2-BB93-420C-8BEB-20A73DF041D9}" dt="2020-11-27T18:22:39.177" v="2929"/>
          <ac:spMkLst>
            <pc:docMk/>
            <pc:sldMk cId="3730820614" sldId="270"/>
            <ac:spMk id="2" creationId="{B63717E9-190D-49DA-B5D1-3F46BC5577C0}"/>
          </ac:spMkLst>
        </pc:spChg>
        <pc:spChg chg="mod">
          <ac:chgData name="Dylan Mendonca" userId="7e07c00c70ee66b9" providerId="LiveId" clId="{01C299D2-BB93-420C-8BEB-20A73DF041D9}" dt="2020-11-27T18:22:39.177" v="2929"/>
          <ac:spMkLst>
            <pc:docMk/>
            <pc:sldMk cId="3730820614" sldId="270"/>
            <ac:spMk id="3" creationId="{0B6FF086-4214-4858-BE28-423EA9261120}"/>
          </ac:spMkLst>
        </pc:spChg>
      </pc:sldChg>
      <pc:sldChg chg="addSp delSp modSp new del mod ord setBg delAnim delDesignElem">
        <pc:chgData name="Dylan Mendonca" userId="7e07c00c70ee66b9" providerId="LiveId" clId="{01C299D2-BB93-420C-8BEB-20A73DF041D9}" dt="2020-11-28T19:18:23.827" v="7030" actId="47"/>
        <pc:sldMkLst>
          <pc:docMk/>
          <pc:sldMk cId="2596786313" sldId="271"/>
        </pc:sldMkLst>
        <pc:spChg chg="mod">
          <ac:chgData name="Dylan Mendonca" userId="7e07c00c70ee66b9" providerId="LiveId" clId="{01C299D2-BB93-420C-8BEB-20A73DF041D9}" dt="2020-11-27T17:22:24.615" v="1265" actId="2711"/>
          <ac:spMkLst>
            <pc:docMk/>
            <pc:sldMk cId="2596786313" sldId="271"/>
            <ac:spMk id="2" creationId="{4C5BE4E8-CF43-47F9-933A-54196A89D65E}"/>
          </ac:spMkLst>
        </pc:spChg>
        <pc:spChg chg="mod">
          <ac:chgData name="Dylan Mendonca" userId="7e07c00c70ee66b9" providerId="LiveId" clId="{01C299D2-BB93-420C-8BEB-20A73DF041D9}" dt="2020-11-28T19:18:22.431" v="7029" actId="21"/>
          <ac:spMkLst>
            <pc:docMk/>
            <pc:sldMk cId="2596786313" sldId="271"/>
            <ac:spMk id="3" creationId="{48E2B4F4-B56D-4188-9185-B16421D5F328}"/>
          </ac:spMkLst>
        </pc:spChg>
        <pc:spChg chg="add del">
          <ac:chgData name="Dylan Mendonca" userId="7e07c00c70ee66b9" providerId="LiveId" clId="{01C299D2-BB93-420C-8BEB-20A73DF041D9}" dt="2020-11-27T18:22:14.769" v="2927"/>
          <ac:spMkLst>
            <pc:docMk/>
            <pc:sldMk cId="2596786313" sldId="271"/>
            <ac:spMk id="71" creationId="{9427AF5F-9A0E-42B7-A252-FD64C9885F9C}"/>
          </ac:spMkLst>
        </pc:spChg>
        <pc:spChg chg="add del">
          <ac:chgData name="Dylan Mendonca" userId="7e07c00c70ee66b9" providerId="LiveId" clId="{01C299D2-BB93-420C-8BEB-20A73DF041D9}" dt="2020-11-27T16:29:59.929" v="280" actId="26606"/>
          <ac:spMkLst>
            <pc:docMk/>
            <pc:sldMk cId="2596786313" sldId="271"/>
            <ac:spMk id="135" creationId="{5DF40726-9B19-4165-9C26-757D16E19E23}"/>
          </ac:spMkLst>
        </pc:spChg>
        <pc:spChg chg="add del">
          <ac:chgData name="Dylan Mendonca" userId="7e07c00c70ee66b9" providerId="LiveId" clId="{01C299D2-BB93-420C-8BEB-20A73DF041D9}" dt="2020-11-27T16:29:59.929" v="280" actId="26606"/>
          <ac:spMkLst>
            <pc:docMk/>
            <pc:sldMk cId="2596786313" sldId="271"/>
            <ac:spMk id="137" creationId="{2089CB41-F399-4AEB-980C-5BFB1049CBED}"/>
          </ac:spMkLst>
        </pc:spChg>
        <pc:spChg chg="add del">
          <ac:chgData name="Dylan Mendonca" userId="7e07c00c70ee66b9" providerId="LiveId" clId="{01C299D2-BB93-420C-8BEB-20A73DF041D9}" dt="2020-11-27T16:29:59.929" v="280" actId="26606"/>
          <ac:spMkLst>
            <pc:docMk/>
            <pc:sldMk cId="2596786313" sldId="271"/>
            <ac:spMk id="139" creationId="{1BFC967B-3DD6-463D-9DB9-6E4419AE0DAA}"/>
          </ac:spMkLst>
        </pc:spChg>
        <pc:picChg chg="add del mod">
          <ac:chgData name="Dylan Mendonca" userId="7e07c00c70ee66b9" providerId="LiveId" clId="{01C299D2-BB93-420C-8BEB-20A73DF041D9}" dt="2020-11-28T18:47:17.973" v="6510" actId="478"/>
          <ac:picMkLst>
            <pc:docMk/>
            <pc:sldMk cId="2596786313" sldId="271"/>
            <ac:picMk id="4" creationId="{B5345615-A8BB-4046-9487-2E855A41F53E}"/>
          </ac:picMkLst>
        </pc:picChg>
        <pc:picChg chg="add mod">
          <ac:chgData name="Dylan Mendonca" userId="7e07c00c70ee66b9" providerId="LiveId" clId="{01C299D2-BB93-420C-8BEB-20A73DF041D9}" dt="2020-11-27T19:36:45.577" v="3241" actId="1076"/>
          <ac:picMkLst>
            <pc:docMk/>
            <pc:sldMk cId="2596786313" sldId="271"/>
            <ac:picMk id="2050" creationId="{71BECE5B-1BEE-4577-BA7C-E415A3D7D340}"/>
          </ac:picMkLst>
        </pc:picChg>
      </pc:sldChg>
      <pc:sldChg chg="addSp delSp modSp new del mod ord modTransition modShow">
        <pc:chgData name="Dylan Mendonca" userId="7e07c00c70ee66b9" providerId="LiveId" clId="{01C299D2-BB93-420C-8BEB-20A73DF041D9}" dt="2020-12-17T17:24:32.713" v="20935" actId="47"/>
        <pc:sldMkLst>
          <pc:docMk/>
          <pc:sldMk cId="330652607" sldId="272"/>
        </pc:sldMkLst>
        <pc:spChg chg="mod">
          <ac:chgData name="Dylan Mendonca" userId="7e07c00c70ee66b9" providerId="LiveId" clId="{01C299D2-BB93-420C-8BEB-20A73DF041D9}" dt="2020-11-27T18:22:39.177" v="2929"/>
          <ac:spMkLst>
            <pc:docMk/>
            <pc:sldMk cId="330652607" sldId="272"/>
            <ac:spMk id="2" creationId="{63223692-BBBC-4493-929A-EF05F8A1685C}"/>
          </ac:spMkLst>
        </pc:spChg>
        <pc:spChg chg="del">
          <ac:chgData name="Dylan Mendonca" userId="7e07c00c70ee66b9" providerId="LiveId" clId="{01C299D2-BB93-420C-8BEB-20A73DF041D9}" dt="2020-11-27T16:35:21.783" v="342" actId="478"/>
          <ac:spMkLst>
            <pc:docMk/>
            <pc:sldMk cId="330652607" sldId="272"/>
            <ac:spMk id="3" creationId="{4C6DA9CC-9201-4310-97BF-8795A99F1009}"/>
          </ac:spMkLst>
        </pc:spChg>
        <pc:spChg chg="add del mod">
          <ac:chgData name="Dylan Mendonca" userId="7e07c00c70ee66b9" providerId="LiveId" clId="{01C299D2-BB93-420C-8BEB-20A73DF041D9}" dt="2020-11-27T17:28:41.300" v="1377" actId="478"/>
          <ac:spMkLst>
            <pc:docMk/>
            <pc:sldMk cId="330652607" sldId="272"/>
            <ac:spMk id="12" creationId="{50A9A943-FFAE-4CCF-8B46-2B7553E720C4}"/>
          </ac:spMkLst>
        </pc:spChg>
        <pc:spChg chg="add mod">
          <ac:chgData name="Dylan Mendonca" userId="7e07c00c70ee66b9" providerId="LiveId" clId="{01C299D2-BB93-420C-8BEB-20A73DF041D9}" dt="2020-11-27T17:32:38.094" v="1482" actId="1076"/>
          <ac:spMkLst>
            <pc:docMk/>
            <pc:sldMk cId="330652607" sldId="272"/>
            <ac:spMk id="13" creationId="{97D0515B-D198-4893-8D9C-0BA8FB4CE839}"/>
          </ac:spMkLst>
        </pc:spChg>
        <pc:spChg chg="add del mod">
          <ac:chgData name="Dylan Mendonca" userId="7e07c00c70ee66b9" providerId="LiveId" clId="{01C299D2-BB93-420C-8BEB-20A73DF041D9}" dt="2020-11-27T17:26:47.641" v="1348" actId="478"/>
          <ac:spMkLst>
            <pc:docMk/>
            <pc:sldMk cId="330652607" sldId="272"/>
            <ac:spMk id="19" creationId="{2B94B6CC-0845-420C-846F-325EAC061BF8}"/>
          </ac:spMkLst>
        </pc:spChg>
        <pc:spChg chg="add del mod">
          <ac:chgData name="Dylan Mendonca" userId="7e07c00c70ee66b9" providerId="LiveId" clId="{01C299D2-BB93-420C-8BEB-20A73DF041D9}" dt="2020-11-27T17:29:07.622" v="1408" actId="478"/>
          <ac:spMkLst>
            <pc:docMk/>
            <pc:sldMk cId="330652607" sldId="272"/>
            <ac:spMk id="20" creationId="{5B04D01F-A30F-4C16-A5E1-CCF8A56EFB8E}"/>
          </ac:spMkLst>
        </pc:spChg>
        <pc:spChg chg="add mod">
          <ac:chgData name="Dylan Mendonca" userId="7e07c00c70ee66b9" providerId="LiveId" clId="{01C299D2-BB93-420C-8BEB-20A73DF041D9}" dt="2020-11-27T17:32:48.520" v="1484" actId="1076"/>
          <ac:spMkLst>
            <pc:docMk/>
            <pc:sldMk cId="330652607" sldId="272"/>
            <ac:spMk id="23" creationId="{0F206CED-1D9B-4F35-BB4A-F2370F226C54}"/>
          </ac:spMkLst>
        </pc:spChg>
        <pc:spChg chg="add mod">
          <ac:chgData name="Dylan Mendonca" userId="7e07c00c70ee66b9" providerId="LiveId" clId="{01C299D2-BB93-420C-8BEB-20A73DF041D9}" dt="2020-11-27T17:32:53.416" v="1486" actId="1076"/>
          <ac:spMkLst>
            <pc:docMk/>
            <pc:sldMk cId="330652607" sldId="272"/>
            <ac:spMk id="24" creationId="{D7C4C4C8-F8ED-48F6-ADEA-8396769982C2}"/>
          </ac:spMkLst>
        </pc:spChg>
        <pc:picChg chg="add mod">
          <ac:chgData name="Dylan Mendonca" userId="7e07c00c70ee66b9" providerId="LiveId" clId="{01C299D2-BB93-420C-8BEB-20A73DF041D9}" dt="2020-11-27T17:32:55.045" v="1488" actId="1076"/>
          <ac:picMkLst>
            <pc:docMk/>
            <pc:sldMk cId="330652607" sldId="272"/>
            <ac:picMk id="3074" creationId="{267F155C-4A0D-4A4C-8CBE-97FF6C45988A}"/>
          </ac:picMkLst>
        </pc:picChg>
        <pc:picChg chg="add del mod">
          <ac:chgData name="Dylan Mendonca" userId="7e07c00c70ee66b9" providerId="LiveId" clId="{01C299D2-BB93-420C-8BEB-20A73DF041D9}" dt="2020-11-27T16:34:48.557" v="329" actId="478"/>
          <ac:picMkLst>
            <pc:docMk/>
            <pc:sldMk cId="330652607" sldId="272"/>
            <ac:picMk id="3076" creationId="{31DC6BF1-5E0B-4097-943B-44A8EC11F5B3}"/>
          </ac:picMkLst>
        </pc:picChg>
        <pc:picChg chg="add mod">
          <ac:chgData name="Dylan Mendonca" userId="7e07c00c70ee66b9" providerId="LiveId" clId="{01C299D2-BB93-420C-8BEB-20A73DF041D9}" dt="2020-11-27T17:32:39.466" v="1483" actId="1076"/>
          <ac:picMkLst>
            <pc:docMk/>
            <pc:sldMk cId="330652607" sldId="272"/>
            <ac:picMk id="3078" creationId="{42C1B7D8-D1F5-438E-B979-ADF3FDE96B97}"/>
          </ac:picMkLst>
        </pc:picChg>
        <pc:picChg chg="add mod">
          <ac:chgData name="Dylan Mendonca" userId="7e07c00c70ee66b9" providerId="LiveId" clId="{01C299D2-BB93-420C-8BEB-20A73DF041D9}" dt="2020-11-27T17:31:24.840" v="1429" actId="14100"/>
          <ac:picMkLst>
            <pc:docMk/>
            <pc:sldMk cId="330652607" sldId="272"/>
            <ac:picMk id="3080" creationId="{12FD9EE5-2861-4B21-8A02-343C0C8AAE8D}"/>
          </ac:picMkLst>
        </pc:picChg>
        <pc:picChg chg="add del mod">
          <ac:chgData name="Dylan Mendonca" userId="7e07c00c70ee66b9" providerId="LiveId" clId="{01C299D2-BB93-420C-8BEB-20A73DF041D9}" dt="2020-11-27T17:26:47.641" v="1348" actId="478"/>
          <ac:picMkLst>
            <pc:docMk/>
            <pc:sldMk cId="330652607" sldId="272"/>
            <ac:picMk id="3082" creationId="{C3A41F23-30FD-4E18-B2A7-C454223C927C}"/>
          </ac:picMkLst>
        </pc:picChg>
        <pc:picChg chg="add mod">
          <ac:chgData name="Dylan Mendonca" userId="7e07c00c70ee66b9" providerId="LiveId" clId="{01C299D2-BB93-420C-8BEB-20A73DF041D9}" dt="2020-11-27T17:32:50.208" v="1485" actId="1076"/>
          <ac:picMkLst>
            <pc:docMk/>
            <pc:sldMk cId="330652607" sldId="272"/>
            <ac:picMk id="3084" creationId="{116DC80A-3952-4333-8606-D13B1D952570}"/>
          </ac:picMkLst>
        </pc:picChg>
        <pc:picChg chg="add mod">
          <ac:chgData name="Dylan Mendonca" userId="7e07c00c70ee66b9" providerId="LiveId" clId="{01C299D2-BB93-420C-8BEB-20A73DF041D9}" dt="2020-11-27T17:32:56.507" v="1489" actId="1076"/>
          <ac:picMkLst>
            <pc:docMk/>
            <pc:sldMk cId="330652607" sldId="272"/>
            <ac:picMk id="3086" creationId="{DA79836D-2937-4D3E-B3DA-102FC6E88FDC}"/>
          </ac:picMkLst>
        </pc:picChg>
        <pc:cxnChg chg="add del mod">
          <ac:chgData name="Dylan Mendonca" userId="7e07c00c70ee66b9" providerId="LiveId" clId="{01C299D2-BB93-420C-8BEB-20A73DF041D9}" dt="2020-11-27T16:40:10.713" v="378" actId="21"/>
          <ac:cxnSpMkLst>
            <pc:docMk/>
            <pc:sldMk cId="330652607" sldId="272"/>
            <ac:cxnSpMk id="5" creationId="{CC826E0E-8F95-44B2-85B6-2BCD0F29097D}"/>
          </ac:cxnSpMkLst>
        </pc:cxnChg>
        <pc:cxnChg chg="add del mod">
          <ac:chgData name="Dylan Mendonca" userId="7e07c00c70ee66b9" providerId="LiveId" clId="{01C299D2-BB93-420C-8BEB-20A73DF041D9}" dt="2020-11-27T17:24:35.307" v="1318" actId="478"/>
          <ac:cxnSpMkLst>
            <pc:docMk/>
            <pc:sldMk cId="330652607" sldId="272"/>
            <ac:cxnSpMk id="16" creationId="{4334A250-8E11-412D-A8AE-EB17F443ADED}"/>
          </ac:cxnSpMkLst>
        </pc:cxnChg>
      </pc:sldChg>
      <pc:sldChg chg="addSp delSp modSp new del mod ord setBg delAnim modAnim">
        <pc:chgData name="Dylan Mendonca" userId="7e07c00c70ee66b9" providerId="LiveId" clId="{01C299D2-BB93-420C-8BEB-20A73DF041D9}" dt="2020-11-30T17:12:27.922" v="14109" actId="47"/>
        <pc:sldMkLst>
          <pc:docMk/>
          <pc:sldMk cId="3934715998" sldId="273"/>
        </pc:sldMkLst>
        <pc:spChg chg="mod">
          <ac:chgData name="Dylan Mendonca" userId="7e07c00c70ee66b9" providerId="LiveId" clId="{01C299D2-BB93-420C-8BEB-20A73DF041D9}" dt="2020-11-28T19:41:59.363" v="7502" actId="26606"/>
          <ac:spMkLst>
            <pc:docMk/>
            <pc:sldMk cId="3934715998" sldId="273"/>
            <ac:spMk id="2" creationId="{C03ECD6C-565D-4BD1-8184-3E43F0DCB53C}"/>
          </ac:spMkLst>
        </pc:spChg>
        <pc:spChg chg="mod ord">
          <ac:chgData name="Dylan Mendonca" userId="7e07c00c70ee66b9" providerId="LiveId" clId="{01C299D2-BB93-420C-8BEB-20A73DF041D9}" dt="2020-11-28T19:41:59.363" v="7502" actId="26606"/>
          <ac:spMkLst>
            <pc:docMk/>
            <pc:sldMk cId="3934715998" sldId="273"/>
            <ac:spMk id="3" creationId="{AF015D7A-27B4-494E-9012-2F16C6430F6C}"/>
          </ac:spMkLst>
        </pc:spChg>
        <pc:spChg chg="add del mod ord">
          <ac:chgData name="Dylan Mendonca" userId="7e07c00c70ee66b9" providerId="LiveId" clId="{01C299D2-BB93-420C-8BEB-20A73DF041D9}" dt="2020-11-28T19:54:15.001" v="7679" actId="478"/>
          <ac:spMkLst>
            <pc:docMk/>
            <pc:sldMk cId="3934715998" sldId="273"/>
            <ac:spMk id="5" creationId="{E1CA0158-5049-42F4-861B-00AE7C3E69B6}"/>
          </ac:spMkLst>
        </pc:spChg>
        <pc:spChg chg="add del mod">
          <ac:chgData name="Dylan Mendonca" userId="7e07c00c70ee66b9" providerId="LiveId" clId="{01C299D2-BB93-420C-8BEB-20A73DF041D9}" dt="2020-11-28T19:54:15.001" v="7679" actId="478"/>
          <ac:spMkLst>
            <pc:docMk/>
            <pc:sldMk cId="3934715998" sldId="273"/>
            <ac:spMk id="7" creationId="{45A99C2E-2A86-4CA6-8729-9A160276E048}"/>
          </ac:spMkLst>
        </pc:spChg>
        <pc:spChg chg="add del mod ord">
          <ac:chgData name="Dylan Mendonca" userId="7e07c00c70ee66b9" providerId="LiveId" clId="{01C299D2-BB93-420C-8BEB-20A73DF041D9}" dt="2020-11-28T19:54:12.657" v="7677" actId="478"/>
          <ac:spMkLst>
            <pc:docMk/>
            <pc:sldMk cId="3934715998" sldId="273"/>
            <ac:spMk id="9" creationId="{CB8F6333-2BC6-46D8-93CB-4D226F79BA01}"/>
          </ac:spMkLst>
        </pc:spChg>
        <pc:spChg chg="add del">
          <ac:chgData name="Dylan Mendonca" userId="7e07c00c70ee66b9" providerId="LiveId" clId="{01C299D2-BB93-420C-8BEB-20A73DF041D9}" dt="2020-11-28T19:41:59.363" v="7502" actId="26606"/>
          <ac:spMkLst>
            <pc:docMk/>
            <pc:sldMk cId="3934715998" sldId="273"/>
            <ac:spMk id="12" creationId="{C4E4288A-DFC8-40A2-90E5-70E851A933AD}"/>
          </ac:spMkLst>
        </pc:spChg>
        <pc:spChg chg="add del mod ord">
          <ac:chgData name="Dylan Mendonca" userId="7e07c00c70ee66b9" providerId="LiveId" clId="{01C299D2-BB93-420C-8BEB-20A73DF041D9}" dt="2020-11-28T19:54:13.593" v="7678" actId="478"/>
          <ac:spMkLst>
            <pc:docMk/>
            <pc:sldMk cId="3934715998" sldId="273"/>
            <ac:spMk id="17" creationId="{5FF33AD5-49CC-4A64-AA55-C9335DCC0471}"/>
          </ac:spMkLst>
        </pc:spChg>
        <pc:spChg chg="add del">
          <ac:chgData name="Dylan Mendonca" userId="7e07c00c70ee66b9" providerId="LiveId" clId="{01C299D2-BB93-420C-8BEB-20A73DF041D9}" dt="2020-11-28T19:41:59.363" v="7502" actId="26606"/>
          <ac:spMkLst>
            <pc:docMk/>
            <pc:sldMk cId="3934715998" sldId="273"/>
            <ac:spMk id="18" creationId="{BD2BFF02-DF78-4F07-B176-52514E13127D}"/>
          </ac:spMkLst>
        </pc:spChg>
        <pc:spChg chg="add del">
          <ac:chgData name="Dylan Mendonca" userId="7e07c00c70ee66b9" providerId="LiveId" clId="{01C299D2-BB93-420C-8BEB-20A73DF041D9}" dt="2020-11-28T19:41:59.363" v="7502" actId="26606"/>
          <ac:spMkLst>
            <pc:docMk/>
            <pc:sldMk cId="3934715998" sldId="273"/>
            <ac:spMk id="20" creationId="{0DB06EAB-7D8C-403A-86C5-B5FD79A13650}"/>
          </ac:spMkLst>
        </pc:spChg>
        <pc:grpChg chg="add del">
          <ac:chgData name="Dylan Mendonca" userId="7e07c00c70ee66b9" providerId="LiveId" clId="{01C299D2-BB93-420C-8BEB-20A73DF041D9}" dt="2020-11-28T19:41:59.363" v="7502" actId="26606"/>
          <ac:grpSpMkLst>
            <pc:docMk/>
            <pc:sldMk cId="3934715998" sldId="273"/>
            <ac:grpSpMk id="14" creationId="{B63C2D82-D4FA-4A37-BB01-1E7B21E4FF20}"/>
          </ac:grpSpMkLst>
        </pc:grpChg>
        <pc:picChg chg="add del mod">
          <ac:chgData name="Dylan Mendonca" userId="7e07c00c70ee66b9" providerId="LiveId" clId="{01C299D2-BB93-420C-8BEB-20A73DF041D9}" dt="2020-11-28T19:54:15.961" v="7680" actId="478"/>
          <ac:picMkLst>
            <pc:docMk/>
            <pc:sldMk cId="3934715998" sldId="273"/>
            <ac:picMk id="4" creationId="{2F2239A9-C26F-4397-95E1-E8535F4B47BA}"/>
          </ac:picMkLst>
        </pc:picChg>
        <pc:picChg chg="add del mod">
          <ac:chgData name="Dylan Mendonca" userId="7e07c00c70ee66b9" providerId="LiveId" clId="{01C299D2-BB93-420C-8BEB-20A73DF041D9}" dt="2020-11-28T19:54:15.001" v="7679" actId="478"/>
          <ac:picMkLst>
            <pc:docMk/>
            <pc:sldMk cId="3934715998" sldId="273"/>
            <ac:picMk id="6" creationId="{A6D7B700-69E4-4FB0-A333-A476E311E5F5}"/>
          </ac:picMkLst>
        </pc:picChg>
        <pc:picChg chg="add del mod">
          <ac:chgData name="Dylan Mendonca" userId="7e07c00c70ee66b9" providerId="LiveId" clId="{01C299D2-BB93-420C-8BEB-20A73DF041D9}" dt="2020-11-27T19:49:16.108" v="3250"/>
          <ac:picMkLst>
            <pc:docMk/>
            <pc:sldMk cId="3934715998" sldId="273"/>
            <ac:picMk id="8" creationId="{5B02B33C-6482-4634-BA05-0551C144F79F}"/>
          </ac:picMkLst>
        </pc:picChg>
        <pc:picChg chg="add del mod">
          <ac:chgData name="Dylan Mendonca" userId="7e07c00c70ee66b9" providerId="LiveId" clId="{01C299D2-BB93-420C-8BEB-20A73DF041D9}" dt="2020-11-28T18:47:02.843" v="6504" actId="478"/>
          <ac:picMkLst>
            <pc:docMk/>
            <pc:sldMk cId="3934715998" sldId="273"/>
            <ac:picMk id="8" creationId="{B3EB7FAC-85F9-44D5-B0BE-842D0A30EFDF}"/>
          </ac:picMkLst>
        </pc:picChg>
        <pc:picChg chg="add del mod modCrop">
          <ac:chgData name="Dylan Mendonca" userId="7e07c00c70ee66b9" providerId="LiveId" clId="{01C299D2-BB93-420C-8BEB-20A73DF041D9}" dt="2020-11-28T19:54:15.001" v="7679" actId="478"/>
          <ac:picMkLst>
            <pc:docMk/>
            <pc:sldMk cId="3934715998" sldId="273"/>
            <ac:picMk id="11" creationId="{11E64777-1F6A-48DD-A54B-3597AA2C4E2B}"/>
          </ac:picMkLst>
        </pc:picChg>
      </pc:sldChg>
      <pc:sldChg chg="addSp delSp modSp new del mod delAnim modShow">
        <pc:chgData name="Dylan Mendonca" userId="7e07c00c70ee66b9" providerId="LiveId" clId="{01C299D2-BB93-420C-8BEB-20A73DF041D9}" dt="2020-11-28T19:57:16.191" v="7727" actId="47"/>
        <pc:sldMkLst>
          <pc:docMk/>
          <pc:sldMk cId="607076999" sldId="274"/>
        </pc:sldMkLst>
        <pc:spChg chg="mod">
          <ac:chgData name="Dylan Mendonca" userId="7e07c00c70ee66b9" providerId="LiveId" clId="{01C299D2-BB93-420C-8BEB-20A73DF041D9}" dt="2020-11-27T18:22:39.177" v="2929"/>
          <ac:spMkLst>
            <pc:docMk/>
            <pc:sldMk cId="607076999" sldId="274"/>
            <ac:spMk id="2" creationId="{1A1B2019-4E4E-4E6F-853E-A6FD5FC65124}"/>
          </ac:spMkLst>
        </pc:spChg>
        <pc:spChg chg="del">
          <ac:chgData name="Dylan Mendonca" userId="7e07c00c70ee66b9" providerId="LiveId" clId="{01C299D2-BB93-420C-8BEB-20A73DF041D9}" dt="2020-11-27T17:06:32.746" v="784" actId="478"/>
          <ac:spMkLst>
            <pc:docMk/>
            <pc:sldMk cId="607076999" sldId="274"/>
            <ac:spMk id="3" creationId="{9BD23DFB-1088-4FAA-95D8-573989A15817}"/>
          </ac:spMkLst>
        </pc:spChg>
        <pc:spChg chg="add del mod">
          <ac:chgData name="Dylan Mendonca" userId="7e07c00c70ee66b9" providerId="LiveId" clId="{01C299D2-BB93-420C-8BEB-20A73DF041D9}" dt="2020-11-28T19:39:51.533" v="7481" actId="21"/>
          <ac:spMkLst>
            <pc:docMk/>
            <pc:sldMk cId="607076999" sldId="274"/>
            <ac:spMk id="6" creationId="{13A64677-9372-4E51-9D9D-8D2FD8C31109}"/>
          </ac:spMkLst>
        </pc:spChg>
        <pc:spChg chg="add del mod">
          <ac:chgData name="Dylan Mendonca" userId="7e07c00c70ee66b9" providerId="LiveId" clId="{01C299D2-BB93-420C-8BEB-20A73DF041D9}" dt="2020-11-28T19:39:51.533" v="7481" actId="21"/>
          <ac:spMkLst>
            <pc:docMk/>
            <pc:sldMk cId="607076999" sldId="274"/>
            <ac:spMk id="7" creationId="{E7D3DB19-1133-4F24-9261-FA67868B4152}"/>
          </ac:spMkLst>
        </pc:spChg>
        <pc:spChg chg="add del mod">
          <ac:chgData name="Dylan Mendonca" userId="7e07c00c70ee66b9" providerId="LiveId" clId="{01C299D2-BB93-420C-8BEB-20A73DF041D9}" dt="2020-11-27T17:10:22.492" v="850"/>
          <ac:spMkLst>
            <pc:docMk/>
            <pc:sldMk cId="607076999" sldId="274"/>
            <ac:spMk id="10" creationId="{EC8C72F6-39BC-4852-B53D-7379D01E99A9}"/>
          </ac:spMkLst>
        </pc:spChg>
        <pc:spChg chg="add del mod">
          <ac:chgData name="Dylan Mendonca" userId="7e07c00c70ee66b9" providerId="LiveId" clId="{01C299D2-BB93-420C-8BEB-20A73DF041D9}" dt="2020-11-28T19:39:51.533" v="7481" actId="21"/>
          <ac:spMkLst>
            <pc:docMk/>
            <pc:sldMk cId="607076999" sldId="274"/>
            <ac:spMk id="11" creationId="{CBF9C501-B1B2-4AAB-BCB2-97A856EC6A9B}"/>
          </ac:spMkLst>
        </pc:spChg>
        <pc:picChg chg="add del mod">
          <ac:chgData name="Dylan Mendonca" userId="7e07c00c70ee66b9" providerId="LiveId" clId="{01C299D2-BB93-420C-8BEB-20A73DF041D9}" dt="2020-11-28T18:47:05.375" v="6505" actId="478"/>
          <ac:picMkLst>
            <pc:docMk/>
            <pc:sldMk cId="607076999" sldId="274"/>
            <ac:picMk id="3" creationId="{DFD87991-2D8F-42A0-9A16-5D14EBF3D512}"/>
          </ac:picMkLst>
        </pc:picChg>
        <pc:picChg chg="add mod modCrop">
          <ac:chgData name="Dylan Mendonca" userId="7e07c00c70ee66b9" providerId="LiveId" clId="{01C299D2-BB93-420C-8BEB-20A73DF041D9}" dt="2020-11-27T17:07:20.996" v="795" actId="1076"/>
          <ac:picMkLst>
            <pc:docMk/>
            <pc:sldMk cId="607076999" sldId="274"/>
            <ac:picMk id="5" creationId="{0361A456-0FBF-4F46-8C40-3C3C286DDA1D}"/>
          </ac:picMkLst>
        </pc:picChg>
        <pc:cxnChg chg="add del mod">
          <ac:chgData name="Dylan Mendonca" userId="7e07c00c70ee66b9" providerId="LiveId" clId="{01C299D2-BB93-420C-8BEB-20A73DF041D9}" dt="2020-11-28T19:39:51.533" v="7481" actId="21"/>
          <ac:cxnSpMkLst>
            <pc:docMk/>
            <pc:sldMk cId="607076999" sldId="274"/>
            <ac:cxnSpMk id="9" creationId="{FE8F5011-53CD-4EA9-AA36-FA2587C229FB}"/>
          </ac:cxnSpMkLst>
        </pc:cxnChg>
      </pc:sldChg>
      <pc:sldChg chg="addSp delSp modSp add del mod ord delAnim modShow">
        <pc:chgData name="Dylan Mendonca" userId="7e07c00c70ee66b9" providerId="LiveId" clId="{01C299D2-BB93-420C-8BEB-20A73DF041D9}" dt="2020-11-28T19:59:18.211" v="7734" actId="47"/>
        <pc:sldMkLst>
          <pc:docMk/>
          <pc:sldMk cId="1317153438" sldId="275"/>
        </pc:sldMkLst>
        <pc:spChg chg="mod">
          <ac:chgData name="Dylan Mendonca" userId="7e07c00c70ee66b9" providerId="LiveId" clId="{01C299D2-BB93-420C-8BEB-20A73DF041D9}" dt="2020-11-27T18:22:39.177" v="2929"/>
          <ac:spMkLst>
            <pc:docMk/>
            <pc:sldMk cId="1317153438" sldId="275"/>
            <ac:spMk id="2" creationId="{1A1B2019-4E4E-4E6F-853E-A6FD5FC65124}"/>
          </ac:spMkLst>
        </pc:spChg>
        <pc:spChg chg="mod">
          <ac:chgData name="Dylan Mendonca" userId="7e07c00c70ee66b9" providerId="LiveId" clId="{01C299D2-BB93-420C-8BEB-20A73DF041D9}" dt="2020-11-27T17:11:36.930" v="893" actId="14100"/>
          <ac:spMkLst>
            <pc:docMk/>
            <pc:sldMk cId="1317153438" sldId="275"/>
            <ac:spMk id="6" creationId="{13A64677-9372-4E51-9D9D-8D2FD8C31109}"/>
          </ac:spMkLst>
        </pc:spChg>
        <pc:spChg chg="mod">
          <ac:chgData name="Dylan Mendonca" userId="7e07c00c70ee66b9" providerId="LiveId" clId="{01C299D2-BB93-420C-8BEB-20A73DF041D9}" dt="2020-11-27T17:13:54.090" v="979" actId="14100"/>
          <ac:spMkLst>
            <pc:docMk/>
            <pc:sldMk cId="1317153438" sldId="275"/>
            <ac:spMk id="7" creationId="{E7D3DB19-1133-4F24-9261-FA67868B4152}"/>
          </ac:spMkLst>
        </pc:spChg>
        <pc:spChg chg="add mod">
          <ac:chgData name="Dylan Mendonca" userId="7e07c00c70ee66b9" providerId="LiveId" clId="{01C299D2-BB93-420C-8BEB-20A73DF041D9}" dt="2020-11-27T17:12:48.527" v="945" actId="208"/>
          <ac:spMkLst>
            <pc:docMk/>
            <pc:sldMk cId="1317153438" sldId="275"/>
            <ac:spMk id="8" creationId="{662B09C4-C88C-456C-9114-6B380E038572}"/>
          </ac:spMkLst>
        </pc:spChg>
        <pc:spChg chg="add mod">
          <ac:chgData name="Dylan Mendonca" userId="7e07c00c70ee66b9" providerId="LiveId" clId="{01C299D2-BB93-420C-8BEB-20A73DF041D9}" dt="2020-11-27T17:13:15.499" v="968" actId="1076"/>
          <ac:spMkLst>
            <pc:docMk/>
            <pc:sldMk cId="1317153438" sldId="275"/>
            <ac:spMk id="10" creationId="{243C56A6-1472-4FB3-9098-99204B05E593}"/>
          </ac:spMkLst>
        </pc:spChg>
        <pc:picChg chg="add del mod">
          <ac:chgData name="Dylan Mendonca" userId="7e07c00c70ee66b9" providerId="LiveId" clId="{01C299D2-BB93-420C-8BEB-20A73DF041D9}" dt="2020-11-28T18:47:07.179" v="6506" actId="478"/>
          <ac:picMkLst>
            <pc:docMk/>
            <pc:sldMk cId="1317153438" sldId="275"/>
            <ac:picMk id="3" creationId="{B3DDD798-8DE2-4547-89B6-5507F5A1752E}"/>
          </ac:picMkLst>
        </pc:picChg>
      </pc:sldChg>
      <pc:sldChg chg="addSp delSp modSp add del mod delAnim modShow">
        <pc:chgData name="Dylan Mendonca" userId="7e07c00c70ee66b9" providerId="LiveId" clId="{01C299D2-BB93-420C-8BEB-20A73DF041D9}" dt="2020-11-28T20:11:25.305" v="8310" actId="47"/>
        <pc:sldMkLst>
          <pc:docMk/>
          <pc:sldMk cId="1507106215" sldId="276"/>
        </pc:sldMkLst>
        <pc:spChg chg="mod">
          <ac:chgData name="Dylan Mendonca" userId="7e07c00c70ee66b9" providerId="LiveId" clId="{01C299D2-BB93-420C-8BEB-20A73DF041D9}" dt="2020-11-27T18:22:39.177" v="2929"/>
          <ac:spMkLst>
            <pc:docMk/>
            <pc:sldMk cId="1507106215" sldId="276"/>
            <ac:spMk id="2" creationId="{1A1B2019-4E4E-4E6F-853E-A6FD5FC65124}"/>
          </ac:spMkLst>
        </pc:spChg>
        <pc:spChg chg="mod">
          <ac:chgData name="Dylan Mendonca" userId="7e07c00c70ee66b9" providerId="LiveId" clId="{01C299D2-BB93-420C-8BEB-20A73DF041D9}" dt="2020-11-27T17:13:36.991" v="974" actId="1076"/>
          <ac:spMkLst>
            <pc:docMk/>
            <pc:sldMk cId="1507106215" sldId="276"/>
            <ac:spMk id="6" creationId="{13A64677-9372-4E51-9D9D-8D2FD8C31109}"/>
          </ac:spMkLst>
        </pc:spChg>
        <pc:spChg chg="mod">
          <ac:chgData name="Dylan Mendonca" userId="7e07c00c70ee66b9" providerId="LiveId" clId="{01C299D2-BB93-420C-8BEB-20A73DF041D9}" dt="2020-11-27T17:20:51.759" v="1202" actId="20577"/>
          <ac:spMkLst>
            <pc:docMk/>
            <pc:sldMk cId="1507106215" sldId="276"/>
            <ac:spMk id="7" creationId="{E7D3DB19-1133-4F24-9261-FA67868B4152}"/>
          </ac:spMkLst>
        </pc:spChg>
        <pc:spChg chg="del">
          <ac:chgData name="Dylan Mendonca" userId="7e07c00c70ee66b9" providerId="LiveId" clId="{01C299D2-BB93-420C-8BEB-20A73DF041D9}" dt="2020-11-27T17:13:28.608" v="971" actId="478"/>
          <ac:spMkLst>
            <pc:docMk/>
            <pc:sldMk cId="1507106215" sldId="276"/>
            <ac:spMk id="8" creationId="{662B09C4-C88C-456C-9114-6B380E038572}"/>
          </ac:spMkLst>
        </pc:spChg>
        <pc:spChg chg="del">
          <ac:chgData name="Dylan Mendonca" userId="7e07c00c70ee66b9" providerId="LiveId" clId="{01C299D2-BB93-420C-8BEB-20A73DF041D9}" dt="2020-11-27T17:13:27.576" v="970" actId="478"/>
          <ac:spMkLst>
            <pc:docMk/>
            <pc:sldMk cId="1507106215" sldId="276"/>
            <ac:spMk id="10" creationId="{243C56A6-1472-4FB3-9098-99204B05E593}"/>
          </ac:spMkLst>
        </pc:spChg>
        <pc:picChg chg="add del mod">
          <ac:chgData name="Dylan Mendonca" userId="7e07c00c70ee66b9" providerId="LiveId" clId="{01C299D2-BB93-420C-8BEB-20A73DF041D9}" dt="2020-11-28T18:47:09.187" v="6507" actId="478"/>
          <ac:picMkLst>
            <pc:docMk/>
            <pc:sldMk cId="1507106215" sldId="276"/>
            <ac:picMk id="3" creationId="{8C972F12-9352-4E4C-8E8E-E21E4AEC282D}"/>
          </ac:picMkLst>
        </pc:picChg>
        <pc:picChg chg="mod">
          <ac:chgData name="Dylan Mendonca" userId="7e07c00c70ee66b9" providerId="LiveId" clId="{01C299D2-BB93-420C-8BEB-20A73DF041D9}" dt="2020-11-27T17:13:31.156" v="973" actId="1076"/>
          <ac:picMkLst>
            <pc:docMk/>
            <pc:sldMk cId="1507106215" sldId="276"/>
            <ac:picMk id="5" creationId="{0361A456-0FBF-4F46-8C40-3C3C286DDA1D}"/>
          </ac:picMkLst>
        </pc:picChg>
      </pc:sldChg>
      <pc:sldChg chg="addSp delSp modSp add del mod delAnim modShow">
        <pc:chgData name="Dylan Mendonca" userId="7e07c00c70ee66b9" providerId="LiveId" clId="{01C299D2-BB93-420C-8BEB-20A73DF041D9}" dt="2020-11-28T20:11:26.724" v="8311" actId="47"/>
        <pc:sldMkLst>
          <pc:docMk/>
          <pc:sldMk cId="1189260270" sldId="277"/>
        </pc:sldMkLst>
        <pc:spChg chg="mod">
          <ac:chgData name="Dylan Mendonca" userId="7e07c00c70ee66b9" providerId="LiveId" clId="{01C299D2-BB93-420C-8BEB-20A73DF041D9}" dt="2020-11-27T18:22:39.177" v="2929"/>
          <ac:spMkLst>
            <pc:docMk/>
            <pc:sldMk cId="1189260270" sldId="277"/>
            <ac:spMk id="2" creationId="{1A1B2019-4E4E-4E6F-853E-A6FD5FC65124}"/>
          </ac:spMkLst>
        </pc:spChg>
        <pc:spChg chg="mod">
          <ac:chgData name="Dylan Mendonca" userId="7e07c00c70ee66b9" providerId="LiveId" clId="{01C299D2-BB93-420C-8BEB-20A73DF041D9}" dt="2020-11-27T17:14:10.853" v="1001" actId="1076"/>
          <ac:spMkLst>
            <pc:docMk/>
            <pc:sldMk cId="1189260270" sldId="277"/>
            <ac:spMk id="6" creationId="{13A64677-9372-4E51-9D9D-8D2FD8C31109}"/>
          </ac:spMkLst>
        </pc:spChg>
        <pc:spChg chg="mod">
          <ac:chgData name="Dylan Mendonca" userId="7e07c00c70ee66b9" providerId="LiveId" clId="{01C299D2-BB93-420C-8BEB-20A73DF041D9}" dt="2020-11-27T17:22:06.649" v="1264" actId="313"/>
          <ac:spMkLst>
            <pc:docMk/>
            <pc:sldMk cId="1189260270" sldId="277"/>
            <ac:spMk id="7" creationId="{E7D3DB19-1133-4F24-9261-FA67868B4152}"/>
          </ac:spMkLst>
        </pc:spChg>
        <pc:picChg chg="add del mod">
          <ac:chgData name="Dylan Mendonca" userId="7e07c00c70ee66b9" providerId="LiveId" clId="{01C299D2-BB93-420C-8BEB-20A73DF041D9}" dt="2020-11-28T18:47:10.949" v="6508" actId="478"/>
          <ac:picMkLst>
            <pc:docMk/>
            <pc:sldMk cId="1189260270" sldId="277"/>
            <ac:picMk id="3" creationId="{524109E7-768C-47F8-9B87-6B815DFCFBA1}"/>
          </ac:picMkLst>
        </pc:picChg>
      </pc:sldChg>
      <pc:sldChg chg="addSp delSp modSp new mod ord modTransition delAnim modNotesTx">
        <pc:chgData name="Dylan Mendonca" userId="7e07c00c70ee66b9" providerId="LiveId" clId="{01C299D2-BB93-420C-8BEB-20A73DF041D9}" dt="2020-12-02T23:24:55.650" v="20205" actId="20577"/>
        <pc:sldMkLst>
          <pc:docMk/>
          <pc:sldMk cId="3814848453" sldId="278"/>
        </pc:sldMkLst>
        <pc:spChg chg="mod">
          <ac:chgData name="Dylan Mendonca" userId="7e07c00c70ee66b9" providerId="LiveId" clId="{01C299D2-BB93-420C-8BEB-20A73DF041D9}" dt="2020-11-28T20:15:28.995" v="8693" actId="20577"/>
          <ac:spMkLst>
            <pc:docMk/>
            <pc:sldMk cId="3814848453" sldId="278"/>
            <ac:spMk id="2" creationId="{E1CDB6C9-3469-403F-AF5C-010C050FD7B7}"/>
          </ac:spMkLst>
        </pc:spChg>
        <pc:spChg chg="del mod">
          <ac:chgData name="Dylan Mendonca" userId="7e07c00c70ee66b9" providerId="LiveId" clId="{01C299D2-BB93-420C-8BEB-20A73DF041D9}" dt="2020-11-27T18:02:57.273" v="2263" actId="478"/>
          <ac:spMkLst>
            <pc:docMk/>
            <pc:sldMk cId="3814848453" sldId="278"/>
            <ac:spMk id="3" creationId="{B6C836A1-0A27-462D-B996-33E33BA7421C}"/>
          </ac:spMkLst>
        </pc:spChg>
        <pc:picChg chg="add del mod">
          <ac:chgData name="Dylan Mendonca" userId="7e07c00c70ee66b9" providerId="LiveId" clId="{01C299D2-BB93-420C-8BEB-20A73DF041D9}" dt="2020-11-28T18:44:45.971" v="6503" actId="478"/>
          <ac:picMkLst>
            <pc:docMk/>
            <pc:sldMk cId="3814848453" sldId="278"/>
            <ac:picMk id="3" creationId="{61BE2294-3C56-4FB2-A471-509285B257EE}"/>
          </ac:picMkLst>
        </pc:picChg>
        <pc:picChg chg="add mod">
          <ac:chgData name="Dylan Mendonca" userId="7e07c00c70ee66b9" providerId="LiveId" clId="{01C299D2-BB93-420C-8BEB-20A73DF041D9}" dt="2020-11-27T18:03:04.819" v="2264" actId="1076"/>
          <ac:picMkLst>
            <pc:docMk/>
            <pc:sldMk cId="3814848453" sldId="278"/>
            <ac:picMk id="4" creationId="{368478C7-6948-48B4-9974-A0F88EDF78EB}"/>
          </ac:picMkLst>
        </pc:picChg>
      </pc:sldChg>
      <pc:sldChg chg="modSp add del mod ord">
        <pc:chgData name="Dylan Mendonca" userId="7e07c00c70ee66b9" providerId="LiveId" clId="{01C299D2-BB93-420C-8BEB-20A73DF041D9}" dt="2020-11-27T19:25:02.428" v="3236" actId="47"/>
        <pc:sldMkLst>
          <pc:docMk/>
          <pc:sldMk cId="4057849581" sldId="279"/>
        </pc:sldMkLst>
        <pc:spChg chg="mod">
          <ac:chgData name="Dylan Mendonca" userId="7e07c00c70ee66b9" providerId="LiveId" clId="{01C299D2-BB93-420C-8BEB-20A73DF041D9}" dt="2020-11-27T18:22:39.177" v="2929"/>
          <ac:spMkLst>
            <pc:docMk/>
            <pc:sldMk cId="4057849581" sldId="279"/>
            <ac:spMk id="2" creationId="{E8838C88-69A1-45EF-9A98-9C817BE8E746}"/>
          </ac:spMkLst>
        </pc:spChg>
        <pc:spChg chg="mod">
          <ac:chgData name="Dylan Mendonca" userId="7e07c00c70ee66b9" providerId="LiveId" clId="{01C299D2-BB93-420C-8BEB-20A73DF041D9}" dt="2020-11-27T18:22:39.177" v="2929"/>
          <ac:spMkLst>
            <pc:docMk/>
            <pc:sldMk cId="4057849581" sldId="279"/>
            <ac:spMk id="3" creationId="{78273B2F-D0D7-49CF-A99E-3A6BD1B387B3}"/>
          </ac:spMkLst>
        </pc:spChg>
      </pc:sldChg>
      <pc:sldChg chg="addSp delSp modSp new mod modTransition setBg delAnim">
        <pc:chgData name="Dylan Mendonca" userId="7e07c00c70ee66b9" providerId="LiveId" clId="{01C299D2-BB93-420C-8BEB-20A73DF041D9}" dt="2020-12-01T23:48:12.459" v="17405" actId="2711"/>
        <pc:sldMkLst>
          <pc:docMk/>
          <pc:sldMk cId="417662279" sldId="280"/>
        </pc:sldMkLst>
        <pc:spChg chg="mod">
          <ac:chgData name="Dylan Mendonca" userId="7e07c00c70ee66b9" providerId="LiveId" clId="{01C299D2-BB93-420C-8BEB-20A73DF041D9}" dt="2020-11-28T20:18:50.121" v="8905" actId="26606"/>
          <ac:spMkLst>
            <pc:docMk/>
            <pc:sldMk cId="417662279" sldId="280"/>
            <ac:spMk id="2" creationId="{6CCF54E3-F548-4363-9596-D75B69860E66}"/>
          </ac:spMkLst>
        </pc:spChg>
        <pc:spChg chg="add del mod">
          <ac:chgData name="Dylan Mendonca" userId="7e07c00c70ee66b9" providerId="LiveId" clId="{01C299D2-BB93-420C-8BEB-20A73DF041D9}" dt="2020-11-28T20:18:51.366" v="8908" actId="26606"/>
          <ac:spMkLst>
            <pc:docMk/>
            <pc:sldMk cId="417662279" sldId="280"/>
            <ac:spMk id="3" creationId="{D23CD764-861E-4D5D-9CB0-9564992C10DC}"/>
          </ac:spMkLst>
        </pc:spChg>
        <pc:spChg chg="add del">
          <ac:chgData name="Dylan Mendonca" userId="7e07c00c70ee66b9" providerId="LiveId" clId="{01C299D2-BB93-420C-8BEB-20A73DF041D9}" dt="2020-11-28T20:18:50.121" v="8905" actId="26606"/>
          <ac:spMkLst>
            <pc:docMk/>
            <pc:sldMk cId="417662279" sldId="280"/>
            <ac:spMk id="8" creationId="{DAF1966E-FD40-4A4A-B61B-C4DF7FA05F06}"/>
          </ac:spMkLst>
        </pc:spChg>
        <pc:spChg chg="add del">
          <ac:chgData name="Dylan Mendonca" userId="7e07c00c70ee66b9" providerId="LiveId" clId="{01C299D2-BB93-420C-8BEB-20A73DF041D9}" dt="2020-11-28T20:18:50.121" v="8905" actId="26606"/>
          <ac:spMkLst>
            <pc:docMk/>
            <pc:sldMk cId="417662279" sldId="280"/>
            <ac:spMk id="9" creationId="{D23CD764-861E-4D5D-9CB0-9564992C10DC}"/>
          </ac:spMkLst>
        </pc:spChg>
        <pc:spChg chg="add del">
          <ac:chgData name="Dylan Mendonca" userId="7e07c00c70ee66b9" providerId="LiveId" clId="{01C299D2-BB93-420C-8BEB-20A73DF041D9}" dt="2020-11-28T20:18:50.121" v="8905" actId="26606"/>
          <ac:spMkLst>
            <pc:docMk/>
            <pc:sldMk cId="417662279" sldId="280"/>
            <ac:spMk id="10" creationId="{047BFA19-D45E-416B-A404-7AF2F3F27017}"/>
          </ac:spMkLst>
        </pc:spChg>
        <pc:spChg chg="add del">
          <ac:chgData name="Dylan Mendonca" userId="7e07c00c70ee66b9" providerId="LiveId" clId="{01C299D2-BB93-420C-8BEB-20A73DF041D9}" dt="2020-11-28T20:18:50.121" v="8905" actId="26606"/>
          <ac:spMkLst>
            <pc:docMk/>
            <pc:sldMk cId="417662279" sldId="280"/>
            <ac:spMk id="12" creationId="{8E0105E7-23DB-4CF2-8258-FF47C7620F6E}"/>
          </ac:spMkLst>
        </pc:spChg>
        <pc:spChg chg="add del">
          <ac:chgData name="Dylan Mendonca" userId="7e07c00c70ee66b9" providerId="LiveId" clId="{01C299D2-BB93-420C-8BEB-20A73DF041D9}" dt="2020-11-28T20:18:50.121" v="8905" actId="26606"/>
          <ac:spMkLst>
            <pc:docMk/>
            <pc:sldMk cId="417662279" sldId="280"/>
            <ac:spMk id="14" creationId="{074B4F7D-14B2-478B-8BF5-01E4E0C5D263}"/>
          </ac:spMkLst>
        </pc:spChg>
        <pc:graphicFrameChg chg="add del">
          <ac:chgData name="Dylan Mendonca" userId="7e07c00c70ee66b9" providerId="LiveId" clId="{01C299D2-BB93-420C-8BEB-20A73DF041D9}" dt="2020-11-28T20:18:25.076" v="8901" actId="26606"/>
          <ac:graphicFrameMkLst>
            <pc:docMk/>
            <pc:sldMk cId="417662279" sldId="280"/>
            <ac:graphicFrameMk id="5" creationId="{FB9BA89F-70FA-4CCE-BC8B-F796983F3488}"/>
          </ac:graphicFrameMkLst>
        </pc:graphicFrameChg>
        <pc:graphicFrameChg chg="add del">
          <ac:chgData name="Dylan Mendonca" userId="7e07c00c70ee66b9" providerId="LiveId" clId="{01C299D2-BB93-420C-8BEB-20A73DF041D9}" dt="2020-11-28T20:18:36.597" v="8903" actId="26606"/>
          <ac:graphicFrameMkLst>
            <pc:docMk/>
            <pc:sldMk cId="417662279" sldId="280"/>
            <ac:graphicFrameMk id="7" creationId="{B686CAF2-5663-4198-B989-40C00F05FC63}"/>
          </ac:graphicFrameMkLst>
        </pc:graphicFrameChg>
        <pc:graphicFrameChg chg="add del">
          <ac:chgData name="Dylan Mendonca" userId="7e07c00c70ee66b9" providerId="LiveId" clId="{01C299D2-BB93-420C-8BEB-20A73DF041D9}" dt="2020-11-28T20:18:51.332" v="8907" actId="26606"/>
          <ac:graphicFrameMkLst>
            <pc:docMk/>
            <pc:sldMk cId="417662279" sldId="280"/>
            <ac:graphicFrameMk id="16" creationId="{FB9BA89F-70FA-4CCE-BC8B-F796983F3488}"/>
          </ac:graphicFrameMkLst>
        </pc:graphicFrameChg>
        <pc:graphicFrameChg chg="add mod">
          <ac:chgData name="Dylan Mendonca" userId="7e07c00c70ee66b9" providerId="LiveId" clId="{01C299D2-BB93-420C-8BEB-20A73DF041D9}" dt="2020-12-01T23:48:12.459" v="17405" actId="2711"/>
          <ac:graphicFrameMkLst>
            <pc:docMk/>
            <pc:sldMk cId="417662279" sldId="280"/>
            <ac:graphicFrameMk id="18" creationId="{B686CAF2-5663-4198-B989-40C00F05FC63}"/>
          </ac:graphicFrameMkLst>
        </pc:graphicFrameChg>
        <pc:picChg chg="add del mod">
          <ac:chgData name="Dylan Mendonca" userId="7e07c00c70ee66b9" providerId="LiveId" clId="{01C299D2-BB93-420C-8BEB-20A73DF041D9}" dt="2020-11-27T18:10:47.768" v="2447" actId="21"/>
          <ac:picMkLst>
            <pc:docMk/>
            <pc:sldMk cId="417662279" sldId="280"/>
            <ac:picMk id="4" creationId="{39047158-D9A9-4FC8-8608-2A272C871144}"/>
          </ac:picMkLst>
        </pc:picChg>
        <pc:picChg chg="add del mod">
          <ac:chgData name="Dylan Mendonca" userId="7e07c00c70ee66b9" providerId="LiveId" clId="{01C299D2-BB93-420C-8BEB-20A73DF041D9}" dt="2020-11-28T18:44:44.177" v="6502" actId="478"/>
          <ac:picMkLst>
            <pc:docMk/>
            <pc:sldMk cId="417662279" sldId="280"/>
            <ac:picMk id="4" creationId="{B79A0259-B6CA-4383-A194-0E8E7778AEAE}"/>
          </ac:picMkLst>
        </pc:picChg>
        <pc:picChg chg="add del mod">
          <ac:chgData name="Dylan Mendonca" userId="7e07c00c70ee66b9" providerId="LiveId" clId="{01C299D2-BB93-420C-8BEB-20A73DF041D9}" dt="2020-11-27T18:10:47.768" v="2447" actId="21"/>
          <ac:picMkLst>
            <pc:docMk/>
            <pc:sldMk cId="417662279" sldId="280"/>
            <ac:picMk id="5122" creationId="{46F63CF6-7727-4717-AD7D-8F0CE7C2E131}"/>
          </ac:picMkLst>
        </pc:picChg>
        <pc:picChg chg="add del mod">
          <ac:chgData name="Dylan Mendonca" userId="7e07c00c70ee66b9" providerId="LiveId" clId="{01C299D2-BB93-420C-8BEB-20A73DF041D9}" dt="2020-11-27T18:10:47.768" v="2447" actId="21"/>
          <ac:picMkLst>
            <pc:docMk/>
            <pc:sldMk cId="417662279" sldId="280"/>
            <ac:picMk id="5124" creationId="{83D0C1EF-C68C-4B4F-BF03-4DDBBBE3CE6C}"/>
          </ac:picMkLst>
        </pc:picChg>
        <pc:cxnChg chg="add del mod">
          <ac:chgData name="Dylan Mendonca" userId="7e07c00c70ee66b9" providerId="LiveId" clId="{01C299D2-BB93-420C-8BEB-20A73DF041D9}" dt="2020-11-27T18:10:47.768" v="2447" actId="21"/>
          <ac:cxnSpMkLst>
            <pc:docMk/>
            <pc:sldMk cId="417662279" sldId="280"/>
            <ac:cxnSpMk id="6" creationId="{393702DA-9D10-40C4-A935-DE4AB153CE22}"/>
          </ac:cxnSpMkLst>
        </pc:cxnChg>
        <pc:cxnChg chg="add del mod">
          <ac:chgData name="Dylan Mendonca" userId="7e07c00c70ee66b9" providerId="LiveId" clId="{01C299D2-BB93-420C-8BEB-20A73DF041D9}" dt="2020-11-27T18:10:47.768" v="2447" actId="21"/>
          <ac:cxnSpMkLst>
            <pc:docMk/>
            <pc:sldMk cId="417662279" sldId="280"/>
            <ac:cxnSpMk id="11" creationId="{09E956A2-C37F-4D4B-AED5-FBBBE795C37E}"/>
          </ac:cxnSpMkLst>
        </pc:cxnChg>
      </pc:sldChg>
      <pc:sldChg chg="addSp delSp modSp new mod ord modTransition delAnim">
        <pc:chgData name="Dylan Mendonca" userId="7e07c00c70ee66b9" providerId="LiveId" clId="{01C299D2-BB93-420C-8BEB-20A73DF041D9}" dt="2020-11-30T23:58:20.900" v="16522" actId="20577"/>
        <pc:sldMkLst>
          <pc:docMk/>
          <pc:sldMk cId="3801729825" sldId="281"/>
        </pc:sldMkLst>
        <pc:spChg chg="mod">
          <ac:chgData name="Dylan Mendonca" userId="7e07c00c70ee66b9" providerId="LiveId" clId="{01C299D2-BB93-420C-8BEB-20A73DF041D9}" dt="2020-11-28T20:22:45.235" v="8988" actId="20577"/>
          <ac:spMkLst>
            <pc:docMk/>
            <pc:sldMk cId="3801729825" sldId="281"/>
            <ac:spMk id="2" creationId="{1F4F4D51-3BAC-48F6-970A-344344337428}"/>
          </ac:spMkLst>
        </pc:spChg>
        <pc:spChg chg="mod">
          <ac:chgData name="Dylan Mendonca" userId="7e07c00c70ee66b9" providerId="LiveId" clId="{01C299D2-BB93-420C-8BEB-20A73DF041D9}" dt="2020-11-30T23:58:20.900" v="16522" actId="20577"/>
          <ac:spMkLst>
            <pc:docMk/>
            <pc:sldMk cId="3801729825" sldId="281"/>
            <ac:spMk id="3" creationId="{AC52CAB3-D3AA-43E9-B3C9-91681D1E8AC1}"/>
          </ac:spMkLst>
        </pc:spChg>
        <pc:picChg chg="add del mod">
          <ac:chgData name="Dylan Mendonca" userId="7e07c00c70ee66b9" providerId="LiveId" clId="{01C299D2-BB93-420C-8BEB-20A73DF041D9}" dt="2020-11-27T18:37:43.500" v="3124" actId="478"/>
          <ac:picMkLst>
            <pc:docMk/>
            <pc:sldMk cId="3801729825" sldId="281"/>
            <ac:picMk id="4" creationId="{712EC325-97EA-4DCE-A7BC-773EF2D1D674}"/>
          </ac:picMkLst>
        </pc:picChg>
        <pc:picChg chg="add del mod">
          <ac:chgData name="Dylan Mendonca" userId="7e07c00c70ee66b9" providerId="LiveId" clId="{01C299D2-BB93-420C-8BEB-20A73DF041D9}" dt="2020-11-28T18:44:42.168" v="6501" actId="478"/>
          <ac:picMkLst>
            <pc:docMk/>
            <pc:sldMk cId="3801729825" sldId="281"/>
            <ac:picMk id="4" creationId="{D24F822F-A618-462F-B58F-29AACF4CF01C}"/>
          </ac:picMkLst>
        </pc:picChg>
        <pc:picChg chg="add del mod">
          <ac:chgData name="Dylan Mendonca" userId="7e07c00c70ee66b9" providerId="LiveId" clId="{01C299D2-BB93-420C-8BEB-20A73DF041D9}" dt="2020-11-28T20:22:30.070" v="8968" actId="478"/>
          <ac:picMkLst>
            <pc:docMk/>
            <pc:sldMk cId="3801729825" sldId="281"/>
            <ac:picMk id="6" creationId="{EF5BFF1E-2274-499C-AE4B-408F19C8F2FF}"/>
          </ac:picMkLst>
        </pc:picChg>
        <pc:picChg chg="add del mod">
          <ac:chgData name="Dylan Mendonca" userId="7e07c00c70ee66b9" providerId="LiveId" clId="{01C299D2-BB93-420C-8BEB-20A73DF041D9}" dt="2020-11-28T20:22:30.070" v="8968" actId="478"/>
          <ac:picMkLst>
            <pc:docMk/>
            <pc:sldMk cId="3801729825" sldId="281"/>
            <ac:picMk id="8" creationId="{E32F6243-DC71-4986-9815-28E63E6CFAAB}"/>
          </ac:picMkLst>
        </pc:picChg>
        <pc:picChg chg="add del mod">
          <ac:chgData name="Dylan Mendonca" userId="7e07c00c70ee66b9" providerId="LiveId" clId="{01C299D2-BB93-420C-8BEB-20A73DF041D9}" dt="2020-11-28T20:22:30.070" v="8968" actId="478"/>
          <ac:picMkLst>
            <pc:docMk/>
            <pc:sldMk cId="3801729825" sldId="281"/>
            <ac:picMk id="9" creationId="{299E04B7-2CB3-4554-806A-CE7B4E646888}"/>
          </ac:picMkLst>
        </pc:picChg>
        <pc:cxnChg chg="add del mod">
          <ac:chgData name="Dylan Mendonca" userId="7e07c00c70ee66b9" providerId="LiveId" clId="{01C299D2-BB93-420C-8BEB-20A73DF041D9}" dt="2020-11-28T20:22:30.070" v="8968" actId="478"/>
          <ac:cxnSpMkLst>
            <pc:docMk/>
            <pc:sldMk cId="3801729825" sldId="281"/>
            <ac:cxnSpMk id="5" creationId="{CD2AC22A-C5A6-46FF-AC29-67F71AFAF5A1}"/>
          </ac:cxnSpMkLst>
        </pc:cxnChg>
        <pc:cxnChg chg="add del mod">
          <ac:chgData name="Dylan Mendonca" userId="7e07c00c70ee66b9" providerId="LiveId" clId="{01C299D2-BB93-420C-8BEB-20A73DF041D9}" dt="2020-11-28T20:22:30.070" v="8968" actId="478"/>
          <ac:cxnSpMkLst>
            <pc:docMk/>
            <pc:sldMk cId="3801729825" sldId="281"/>
            <ac:cxnSpMk id="7" creationId="{44ACA718-A3B7-43E5-86E7-8FB7F1D2E9E5}"/>
          </ac:cxnSpMkLst>
        </pc:cxnChg>
      </pc:sldChg>
      <pc:sldChg chg="addSp delSp modSp new mod ord modTransition modNotesTx">
        <pc:chgData name="Dylan Mendonca" userId="7e07c00c70ee66b9" providerId="LiveId" clId="{01C299D2-BB93-420C-8BEB-20A73DF041D9}" dt="2020-12-02T23:25:43.180" v="20233" actId="20577"/>
        <pc:sldMkLst>
          <pc:docMk/>
          <pc:sldMk cId="3721311112" sldId="282"/>
        </pc:sldMkLst>
        <pc:spChg chg="mod">
          <ac:chgData name="Dylan Mendonca" userId="7e07c00c70ee66b9" providerId="LiveId" clId="{01C299D2-BB93-420C-8BEB-20A73DF041D9}" dt="2020-11-29T17:47:04.425" v="10837" actId="20577"/>
          <ac:spMkLst>
            <pc:docMk/>
            <pc:sldMk cId="3721311112" sldId="282"/>
            <ac:spMk id="2" creationId="{9EB12392-AEC3-435B-9FB1-CCCF14220894}"/>
          </ac:spMkLst>
        </pc:spChg>
        <pc:spChg chg="del">
          <ac:chgData name="Dylan Mendonca" userId="7e07c00c70ee66b9" providerId="LiveId" clId="{01C299D2-BB93-420C-8BEB-20A73DF041D9}" dt="2020-11-27T19:52:41.926" v="3263" actId="478"/>
          <ac:spMkLst>
            <pc:docMk/>
            <pc:sldMk cId="3721311112" sldId="282"/>
            <ac:spMk id="3" creationId="{9800A414-5EFB-46E6-A609-3C1B408F8E33}"/>
          </ac:spMkLst>
        </pc:spChg>
        <pc:spChg chg="add del mod">
          <ac:chgData name="Dylan Mendonca" userId="7e07c00c70ee66b9" providerId="LiveId" clId="{01C299D2-BB93-420C-8BEB-20A73DF041D9}" dt="2020-11-29T17:48:48.927" v="10881" actId="478"/>
          <ac:spMkLst>
            <pc:docMk/>
            <pc:sldMk cId="3721311112" sldId="282"/>
            <ac:spMk id="7" creationId="{5CA33F90-357D-4E3D-A04A-5248B6651FFA}"/>
          </ac:spMkLst>
        </pc:spChg>
        <pc:spChg chg="add del mod">
          <ac:chgData name="Dylan Mendonca" userId="7e07c00c70ee66b9" providerId="LiveId" clId="{01C299D2-BB93-420C-8BEB-20A73DF041D9}" dt="2020-11-27T20:02:17.454" v="3481" actId="478"/>
          <ac:spMkLst>
            <pc:docMk/>
            <pc:sldMk cId="3721311112" sldId="282"/>
            <ac:spMk id="7" creationId="{89BD0195-72CF-4B06-8AA1-A27ADE29B345}"/>
          </ac:spMkLst>
        </pc:spChg>
        <pc:spChg chg="add del mod">
          <ac:chgData name="Dylan Mendonca" userId="7e07c00c70ee66b9" providerId="LiveId" clId="{01C299D2-BB93-420C-8BEB-20A73DF041D9}" dt="2020-11-27T20:02:18.418" v="3482" actId="478"/>
          <ac:spMkLst>
            <pc:docMk/>
            <pc:sldMk cId="3721311112" sldId="282"/>
            <ac:spMk id="8" creationId="{0F4D50D0-B0DE-4FA9-B7A9-618137AB337D}"/>
          </ac:spMkLst>
        </pc:spChg>
        <pc:spChg chg="add del mod">
          <ac:chgData name="Dylan Mendonca" userId="7e07c00c70ee66b9" providerId="LiveId" clId="{01C299D2-BB93-420C-8BEB-20A73DF041D9}" dt="2020-11-27T20:02:26.576" v="3483" actId="478"/>
          <ac:spMkLst>
            <pc:docMk/>
            <pc:sldMk cId="3721311112" sldId="282"/>
            <ac:spMk id="9" creationId="{33E0E873-4BF2-4176-9354-CCB0EEF30550}"/>
          </ac:spMkLst>
        </pc:spChg>
        <pc:spChg chg="add del mod">
          <ac:chgData name="Dylan Mendonca" userId="7e07c00c70ee66b9" providerId="LiveId" clId="{01C299D2-BB93-420C-8BEB-20A73DF041D9}" dt="2020-11-27T20:02:29.298" v="3485" actId="478"/>
          <ac:spMkLst>
            <pc:docMk/>
            <pc:sldMk cId="3721311112" sldId="282"/>
            <ac:spMk id="10" creationId="{A1D7E7C5-659F-421C-A055-BA42D19A3162}"/>
          </ac:spMkLst>
        </pc:spChg>
        <pc:spChg chg="add del mod">
          <ac:chgData name="Dylan Mendonca" userId="7e07c00c70ee66b9" providerId="LiveId" clId="{01C299D2-BB93-420C-8BEB-20A73DF041D9}" dt="2020-11-27T20:02:27.517" v="3484" actId="478"/>
          <ac:spMkLst>
            <pc:docMk/>
            <pc:sldMk cId="3721311112" sldId="282"/>
            <ac:spMk id="11" creationId="{C993C2ED-185F-43C1-AC41-FAD54B546E8C}"/>
          </ac:spMkLst>
        </pc:spChg>
        <pc:spChg chg="add del mod">
          <ac:chgData name="Dylan Mendonca" userId="7e07c00c70ee66b9" providerId="LiveId" clId="{01C299D2-BB93-420C-8BEB-20A73DF041D9}" dt="2020-11-27T20:02:31.987" v="3486" actId="478"/>
          <ac:spMkLst>
            <pc:docMk/>
            <pc:sldMk cId="3721311112" sldId="282"/>
            <ac:spMk id="12" creationId="{CE1665C1-0825-4F44-AC7D-E255A1FE1459}"/>
          </ac:spMkLst>
        </pc:spChg>
        <pc:grpChg chg="add mod">
          <ac:chgData name="Dylan Mendonca" userId="7e07c00c70ee66b9" providerId="LiveId" clId="{01C299D2-BB93-420C-8BEB-20A73DF041D9}" dt="2020-11-29T17:47:16.033" v="10841" actId="164"/>
          <ac:grpSpMkLst>
            <pc:docMk/>
            <pc:sldMk cId="3721311112" sldId="282"/>
            <ac:grpSpMk id="4" creationId="{1D032C48-9F6C-4C58-AA3C-2A7348E22C07}"/>
          </ac:grpSpMkLst>
        </pc:grpChg>
        <pc:grpChg chg="add mod">
          <ac:chgData name="Dylan Mendonca" userId="7e07c00c70ee66b9" providerId="LiveId" clId="{01C299D2-BB93-420C-8BEB-20A73DF041D9}" dt="2020-11-29T17:47:30.567" v="10845" actId="14100"/>
          <ac:grpSpMkLst>
            <pc:docMk/>
            <pc:sldMk cId="3721311112" sldId="282"/>
            <ac:grpSpMk id="5" creationId="{E3EEBEC8-C781-461C-B844-88B9D1F4C3AB}"/>
          </ac:grpSpMkLst>
        </pc:grpChg>
        <pc:picChg chg="add del mod modCrop">
          <ac:chgData name="Dylan Mendonca" userId="7e07c00c70ee66b9" providerId="LiveId" clId="{01C299D2-BB93-420C-8BEB-20A73DF041D9}" dt="2020-11-27T20:00:09.230" v="3411" actId="21"/>
          <ac:picMkLst>
            <pc:docMk/>
            <pc:sldMk cId="3721311112" sldId="282"/>
            <ac:picMk id="4" creationId="{C7D48950-28A8-4A73-83D8-641EC35B99DA}"/>
          </ac:picMkLst>
        </pc:picChg>
        <pc:picChg chg="add del mod">
          <ac:chgData name="Dylan Mendonca" userId="7e07c00c70ee66b9" providerId="LiveId" clId="{01C299D2-BB93-420C-8BEB-20A73DF041D9}" dt="2020-11-27T20:00:09.230" v="3411" actId="21"/>
          <ac:picMkLst>
            <pc:docMk/>
            <pc:sldMk cId="3721311112" sldId="282"/>
            <ac:picMk id="5" creationId="{7EF6F55F-C9CB-4578-A6E2-55557509C46A}"/>
          </ac:picMkLst>
        </pc:picChg>
        <pc:picChg chg="add mod">
          <ac:chgData name="Dylan Mendonca" userId="7e07c00c70ee66b9" providerId="LiveId" clId="{01C299D2-BB93-420C-8BEB-20A73DF041D9}" dt="2020-11-29T17:47:30.567" v="10845" actId="14100"/>
          <ac:picMkLst>
            <pc:docMk/>
            <pc:sldMk cId="3721311112" sldId="282"/>
            <ac:picMk id="6" creationId="{32036480-2F3B-401D-AB0F-8D6FE7D86E86}"/>
          </ac:picMkLst>
        </pc:picChg>
        <pc:picChg chg="add mod">
          <ac:chgData name="Dylan Mendonca" userId="7e07c00c70ee66b9" providerId="LiveId" clId="{01C299D2-BB93-420C-8BEB-20A73DF041D9}" dt="2020-11-29T17:47:30.567" v="10845" actId="14100"/>
          <ac:picMkLst>
            <pc:docMk/>
            <pc:sldMk cId="3721311112" sldId="282"/>
            <ac:picMk id="15" creationId="{EA4F2248-5F13-4764-B0C5-6F0A08427056}"/>
          </ac:picMkLst>
        </pc:picChg>
        <pc:picChg chg="add mod">
          <ac:chgData name="Dylan Mendonca" userId="7e07c00c70ee66b9" providerId="LiveId" clId="{01C299D2-BB93-420C-8BEB-20A73DF041D9}" dt="2020-11-29T17:47:30.567" v="10845" actId="14100"/>
          <ac:picMkLst>
            <pc:docMk/>
            <pc:sldMk cId="3721311112" sldId="282"/>
            <ac:picMk id="16" creationId="{5AE44EEA-C269-4482-B81A-67DBE0878094}"/>
          </ac:picMkLst>
        </pc:picChg>
        <pc:cxnChg chg="add mod">
          <ac:chgData name="Dylan Mendonca" userId="7e07c00c70ee66b9" providerId="LiveId" clId="{01C299D2-BB93-420C-8BEB-20A73DF041D9}" dt="2020-11-29T17:47:30.567" v="10845" actId="14100"/>
          <ac:cxnSpMkLst>
            <pc:docMk/>
            <pc:sldMk cId="3721311112" sldId="282"/>
            <ac:cxnSpMk id="13" creationId="{C7C2388A-7A38-4A9F-AE09-08BE5B6A2BF8}"/>
          </ac:cxnSpMkLst>
        </pc:cxnChg>
        <pc:cxnChg chg="add mod">
          <ac:chgData name="Dylan Mendonca" userId="7e07c00c70ee66b9" providerId="LiveId" clId="{01C299D2-BB93-420C-8BEB-20A73DF041D9}" dt="2020-11-29T17:47:30.567" v="10845" actId="14100"/>
          <ac:cxnSpMkLst>
            <pc:docMk/>
            <pc:sldMk cId="3721311112" sldId="282"/>
            <ac:cxnSpMk id="14" creationId="{8625036E-2C71-4A59-BB4E-CD60BD94D267}"/>
          </ac:cxnSpMkLst>
        </pc:cxnChg>
      </pc:sldChg>
      <pc:sldChg chg="addSp delSp modSp new mod ord modTransition delAnim">
        <pc:chgData name="Dylan Mendonca" userId="7e07c00c70ee66b9" providerId="LiveId" clId="{01C299D2-BB93-420C-8BEB-20A73DF041D9}" dt="2020-12-02T18:17:44.506" v="18395" actId="1076"/>
        <pc:sldMkLst>
          <pc:docMk/>
          <pc:sldMk cId="551829240" sldId="283"/>
        </pc:sldMkLst>
        <pc:spChg chg="mod">
          <ac:chgData name="Dylan Mendonca" userId="7e07c00c70ee66b9" providerId="LiveId" clId="{01C299D2-BB93-420C-8BEB-20A73DF041D9}" dt="2020-12-01T23:49:03.482" v="17413" actId="20577"/>
          <ac:spMkLst>
            <pc:docMk/>
            <pc:sldMk cId="551829240" sldId="283"/>
            <ac:spMk id="2" creationId="{D6837F68-A608-4038-B8EF-8EF0E659AA4C}"/>
          </ac:spMkLst>
        </pc:spChg>
        <pc:spChg chg="del">
          <ac:chgData name="Dylan Mendonca" userId="7e07c00c70ee66b9" providerId="LiveId" clId="{01C299D2-BB93-420C-8BEB-20A73DF041D9}" dt="2020-11-27T18:39:29.692" v="3196" actId="478"/>
          <ac:spMkLst>
            <pc:docMk/>
            <pc:sldMk cId="551829240" sldId="283"/>
            <ac:spMk id="3" creationId="{EBB44283-3248-4462-8EA0-81DE93FBADA6}"/>
          </ac:spMkLst>
        </pc:spChg>
        <pc:spChg chg="mod">
          <ac:chgData name="Dylan Mendonca" userId="7e07c00c70ee66b9" providerId="LiveId" clId="{01C299D2-BB93-420C-8BEB-20A73DF041D9}" dt="2020-11-27T18:39:29.948" v="3197"/>
          <ac:spMkLst>
            <pc:docMk/>
            <pc:sldMk cId="551829240" sldId="283"/>
            <ac:spMk id="5" creationId="{18F8832D-C154-47F4-A251-69C5FB93141C}"/>
          </ac:spMkLst>
        </pc:spChg>
        <pc:spChg chg="mod">
          <ac:chgData name="Dylan Mendonca" userId="7e07c00c70ee66b9" providerId="LiveId" clId="{01C299D2-BB93-420C-8BEB-20A73DF041D9}" dt="2020-11-27T18:39:29.948" v="3197"/>
          <ac:spMkLst>
            <pc:docMk/>
            <pc:sldMk cId="551829240" sldId="283"/>
            <ac:spMk id="6" creationId="{1336FF35-1D55-4F8D-AD89-296D406BB2EE}"/>
          </ac:spMkLst>
        </pc:spChg>
        <pc:spChg chg="mod">
          <ac:chgData name="Dylan Mendonca" userId="7e07c00c70ee66b9" providerId="LiveId" clId="{01C299D2-BB93-420C-8BEB-20A73DF041D9}" dt="2020-11-27T18:39:29.948" v="3197"/>
          <ac:spMkLst>
            <pc:docMk/>
            <pc:sldMk cId="551829240" sldId="283"/>
            <ac:spMk id="7" creationId="{E84F26D0-E9C0-4EB6-8700-526DE3117BDA}"/>
          </ac:spMkLst>
        </pc:spChg>
        <pc:spChg chg="mod">
          <ac:chgData name="Dylan Mendonca" userId="7e07c00c70ee66b9" providerId="LiveId" clId="{01C299D2-BB93-420C-8BEB-20A73DF041D9}" dt="2020-11-27T18:39:29.948" v="3197"/>
          <ac:spMkLst>
            <pc:docMk/>
            <pc:sldMk cId="551829240" sldId="283"/>
            <ac:spMk id="8" creationId="{98B5465A-D285-41B5-B22F-D4689E63CD67}"/>
          </ac:spMkLst>
        </pc:spChg>
        <pc:spChg chg="mod">
          <ac:chgData name="Dylan Mendonca" userId="7e07c00c70ee66b9" providerId="LiveId" clId="{01C299D2-BB93-420C-8BEB-20A73DF041D9}" dt="2020-11-27T18:39:29.948" v="3197"/>
          <ac:spMkLst>
            <pc:docMk/>
            <pc:sldMk cId="551829240" sldId="283"/>
            <ac:spMk id="9" creationId="{22E1A157-45F8-4C7D-9E5F-1E22EBF446EA}"/>
          </ac:spMkLst>
        </pc:spChg>
        <pc:spChg chg="add del mod">
          <ac:chgData name="Dylan Mendonca" userId="7e07c00c70ee66b9" providerId="LiveId" clId="{01C299D2-BB93-420C-8BEB-20A73DF041D9}" dt="2020-12-02T18:09:50.527" v="18024" actId="478"/>
          <ac:spMkLst>
            <pc:docMk/>
            <pc:sldMk cId="551829240" sldId="283"/>
            <ac:spMk id="10" creationId="{7FCCF560-E8DA-46DB-BE93-2D6DBD4A9BB8}"/>
          </ac:spMkLst>
        </pc:spChg>
        <pc:spChg chg="mod">
          <ac:chgData name="Dylan Mendonca" userId="7e07c00c70ee66b9" providerId="LiveId" clId="{01C299D2-BB93-420C-8BEB-20A73DF041D9}" dt="2020-11-27T18:39:29.948" v="3197"/>
          <ac:spMkLst>
            <pc:docMk/>
            <pc:sldMk cId="551829240" sldId="283"/>
            <ac:spMk id="11" creationId="{CE049013-632B-437A-8864-F762448EDE7F}"/>
          </ac:spMkLst>
        </pc:spChg>
        <pc:spChg chg="mod">
          <ac:chgData name="Dylan Mendonca" userId="7e07c00c70ee66b9" providerId="LiveId" clId="{01C299D2-BB93-420C-8BEB-20A73DF041D9}" dt="2020-11-27T18:39:29.948" v="3197"/>
          <ac:spMkLst>
            <pc:docMk/>
            <pc:sldMk cId="551829240" sldId="283"/>
            <ac:spMk id="12" creationId="{0B891B9D-E4C2-434A-8597-BE821A88325F}"/>
          </ac:spMkLst>
        </pc:spChg>
        <pc:spChg chg="add mod">
          <ac:chgData name="Dylan Mendonca" userId="7e07c00c70ee66b9" providerId="LiveId" clId="{01C299D2-BB93-420C-8BEB-20A73DF041D9}" dt="2020-12-02T18:17:44.506" v="18395" actId="1076"/>
          <ac:spMkLst>
            <pc:docMk/>
            <pc:sldMk cId="551829240" sldId="283"/>
            <ac:spMk id="12" creationId="{839A5A03-CE04-4F6F-B979-BD340E47990D}"/>
          </ac:spMkLst>
        </pc:spChg>
        <pc:spChg chg="mod">
          <ac:chgData name="Dylan Mendonca" userId="7e07c00c70ee66b9" providerId="LiveId" clId="{01C299D2-BB93-420C-8BEB-20A73DF041D9}" dt="2020-11-27T18:39:29.948" v="3197"/>
          <ac:spMkLst>
            <pc:docMk/>
            <pc:sldMk cId="551829240" sldId="283"/>
            <ac:spMk id="13" creationId="{B47F7E9A-DC60-4156-ABEE-B3EAFF9A9EE3}"/>
          </ac:spMkLst>
        </pc:spChg>
        <pc:spChg chg="mod">
          <ac:chgData name="Dylan Mendonca" userId="7e07c00c70ee66b9" providerId="LiveId" clId="{01C299D2-BB93-420C-8BEB-20A73DF041D9}" dt="2020-11-27T18:39:29.948" v="3197"/>
          <ac:spMkLst>
            <pc:docMk/>
            <pc:sldMk cId="551829240" sldId="283"/>
            <ac:spMk id="14" creationId="{8E8432EF-970B-4B80-A05B-E4A320EABEB3}"/>
          </ac:spMkLst>
        </pc:spChg>
        <pc:spChg chg="mod">
          <ac:chgData name="Dylan Mendonca" userId="7e07c00c70ee66b9" providerId="LiveId" clId="{01C299D2-BB93-420C-8BEB-20A73DF041D9}" dt="2020-11-27T18:39:29.948" v="3197"/>
          <ac:spMkLst>
            <pc:docMk/>
            <pc:sldMk cId="551829240" sldId="283"/>
            <ac:spMk id="15" creationId="{0839D117-1AE3-432F-8414-D853D033871F}"/>
          </ac:spMkLst>
        </pc:spChg>
        <pc:spChg chg="mod">
          <ac:chgData name="Dylan Mendonca" userId="7e07c00c70ee66b9" providerId="LiveId" clId="{01C299D2-BB93-420C-8BEB-20A73DF041D9}" dt="2020-11-27T18:39:29.948" v="3197"/>
          <ac:spMkLst>
            <pc:docMk/>
            <pc:sldMk cId="551829240" sldId="283"/>
            <ac:spMk id="16" creationId="{CF1E9B49-765A-4C67-B878-0315121C5421}"/>
          </ac:spMkLst>
        </pc:spChg>
        <pc:spChg chg="mod">
          <ac:chgData name="Dylan Mendonca" userId="7e07c00c70ee66b9" providerId="LiveId" clId="{01C299D2-BB93-420C-8BEB-20A73DF041D9}" dt="2020-11-27T18:39:29.948" v="3197"/>
          <ac:spMkLst>
            <pc:docMk/>
            <pc:sldMk cId="551829240" sldId="283"/>
            <ac:spMk id="17" creationId="{657200FC-17CE-47A0-92F2-A0DABC6F203D}"/>
          </ac:spMkLst>
        </pc:spChg>
        <pc:spChg chg="mod">
          <ac:chgData name="Dylan Mendonca" userId="7e07c00c70ee66b9" providerId="LiveId" clId="{01C299D2-BB93-420C-8BEB-20A73DF041D9}" dt="2020-11-27T18:39:29.948" v="3197"/>
          <ac:spMkLst>
            <pc:docMk/>
            <pc:sldMk cId="551829240" sldId="283"/>
            <ac:spMk id="18" creationId="{692C7CCB-B7E9-46F9-A8A3-8907DD77BE22}"/>
          </ac:spMkLst>
        </pc:spChg>
        <pc:spChg chg="mod">
          <ac:chgData name="Dylan Mendonca" userId="7e07c00c70ee66b9" providerId="LiveId" clId="{01C299D2-BB93-420C-8BEB-20A73DF041D9}" dt="2020-11-27T18:39:29.948" v="3197"/>
          <ac:spMkLst>
            <pc:docMk/>
            <pc:sldMk cId="551829240" sldId="283"/>
            <ac:spMk id="19" creationId="{C1936CAA-79DE-4A99-BA74-3FDE8F7C8101}"/>
          </ac:spMkLst>
        </pc:spChg>
        <pc:spChg chg="mod">
          <ac:chgData name="Dylan Mendonca" userId="7e07c00c70ee66b9" providerId="LiveId" clId="{01C299D2-BB93-420C-8BEB-20A73DF041D9}" dt="2020-11-27T18:39:29.948" v="3197"/>
          <ac:spMkLst>
            <pc:docMk/>
            <pc:sldMk cId="551829240" sldId="283"/>
            <ac:spMk id="20" creationId="{A0C7C26E-AD93-4D9D-BBD9-3954AFE03500}"/>
          </ac:spMkLst>
        </pc:spChg>
        <pc:spChg chg="mod">
          <ac:chgData name="Dylan Mendonca" userId="7e07c00c70ee66b9" providerId="LiveId" clId="{01C299D2-BB93-420C-8BEB-20A73DF041D9}" dt="2020-11-27T18:39:29.948" v="3197"/>
          <ac:spMkLst>
            <pc:docMk/>
            <pc:sldMk cId="551829240" sldId="283"/>
            <ac:spMk id="21" creationId="{83818D34-E32C-4F65-87CC-470B5DF36838}"/>
          </ac:spMkLst>
        </pc:spChg>
        <pc:spChg chg="add del mod">
          <ac:chgData name="Dylan Mendonca" userId="7e07c00c70ee66b9" providerId="LiveId" clId="{01C299D2-BB93-420C-8BEB-20A73DF041D9}" dt="2020-11-27T18:41:20.631" v="3222"/>
          <ac:spMkLst>
            <pc:docMk/>
            <pc:sldMk cId="551829240" sldId="283"/>
            <ac:spMk id="25" creationId="{218A8DB3-5D8A-4D40-9D2D-0CAE7454FA9E}"/>
          </ac:spMkLst>
        </pc:spChg>
        <pc:spChg chg="add del mod">
          <ac:chgData name="Dylan Mendonca" userId="7e07c00c70ee66b9" providerId="LiveId" clId="{01C299D2-BB93-420C-8BEB-20A73DF041D9}" dt="2020-11-27T18:41:20.631" v="3222"/>
          <ac:spMkLst>
            <pc:docMk/>
            <pc:sldMk cId="551829240" sldId="283"/>
            <ac:spMk id="26" creationId="{04E7C6A9-A4FD-4924-A941-88BB685281C2}"/>
          </ac:spMkLst>
        </pc:spChg>
        <pc:spChg chg="add del mod">
          <ac:chgData name="Dylan Mendonca" userId="7e07c00c70ee66b9" providerId="LiveId" clId="{01C299D2-BB93-420C-8BEB-20A73DF041D9}" dt="2020-11-27T18:41:20.631" v="3222"/>
          <ac:spMkLst>
            <pc:docMk/>
            <pc:sldMk cId="551829240" sldId="283"/>
            <ac:spMk id="27" creationId="{1A9C14B0-7642-4201-AAFD-857956D5F331}"/>
          </ac:spMkLst>
        </pc:spChg>
        <pc:spChg chg="add del mod">
          <ac:chgData name="Dylan Mendonca" userId="7e07c00c70ee66b9" providerId="LiveId" clId="{01C299D2-BB93-420C-8BEB-20A73DF041D9}" dt="2020-11-27T18:41:20.631" v="3222"/>
          <ac:spMkLst>
            <pc:docMk/>
            <pc:sldMk cId="551829240" sldId="283"/>
            <ac:spMk id="28" creationId="{EBC39A83-A22E-4EC3-89CD-F9E08FFB334F}"/>
          </ac:spMkLst>
        </pc:spChg>
        <pc:spChg chg="add del mod">
          <ac:chgData name="Dylan Mendonca" userId="7e07c00c70ee66b9" providerId="LiveId" clId="{01C299D2-BB93-420C-8BEB-20A73DF041D9}" dt="2020-11-27T18:41:30.583" v="3226"/>
          <ac:spMkLst>
            <pc:docMk/>
            <pc:sldMk cId="551829240" sldId="283"/>
            <ac:spMk id="29" creationId="{F51759C3-6AD8-4F01-B11B-9BF262D608B4}"/>
          </ac:spMkLst>
        </pc:spChg>
        <pc:spChg chg="add del mod">
          <ac:chgData name="Dylan Mendonca" userId="7e07c00c70ee66b9" providerId="LiveId" clId="{01C299D2-BB93-420C-8BEB-20A73DF041D9}" dt="2020-11-27T18:41:30.583" v="3226"/>
          <ac:spMkLst>
            <pc:docMk/>
            <pc:sldMk cId="551829240" sldId="283"/>
            <ac:spMk id="30" creationId="{320E4CA7-669B-4939-B5D3-306E85633487}"/>
          </ac:spMkLst>
        </pc:spChg>
        <pc:spChg chg="add del mod">
          <ac:chgData name="Dylan Mendonca" userId="7e07c00c70ee66b9" providerId="LiveId" clId="{01C299D2-BB93-420C-8BEB-20A73DF041D9}" dt="2020-11-27T18:41:30.583" v="3226"/>
          <ac:spMkLst>
            <pc:docMk/>
            <pc:sldMk cId="551829240" sldId="283"/>
            <ac:spMk id="31" creationId="{A4C3FDD1-90A6-4FC3-ACF2-9762D48BF35C}"/>
          </ac:spMkLst>
        </pc:spChg>
        <pc:spChg chg="add del mod">
          <ac:chgData name="Dylan Mendonca" userId="7e07c00c70ee66b9" providerId="LiveId" clId="{01C299D2-BB93-420C-8BEB-20A73DF041D9}" dt="2020-11-27T18:41:30.583" v="3226"/>
          <ac:spMkLst>
            <pc:docMk/>
            <pc:sldMk cId="551829240" sldId="283"/>
            <ac:spMk id="32" creationId="{387F2EEF-8768-4536-89EF-6C728987259A}"/>
          </ac:spMkLst>
        </pc:spChg>
        <pc:spChg chg="add mod">
          <ac:chgData name="Dylan Mendonca" userId="7e07c00c70ee66b9" providerId="LiveId" clId="{01C299D2-BB93-420C-8BEB-20A73DF041D9}" dt="2020-11-27T18:41:46.132" v="3232" actId="1076"/>
          <ac:spMkLst>
            <pc:docMk/>
            <pc:sldMk cId="551829240" sldId="283"/>
            <ac:spMk id="33" creationId="{C20D9C46-1C29-4204-94D0-E5D1A81B3D82}"/>
          </ac:spMkLst>
        </pc:spChg>
        <pc:spChg chg="add mod">
          <ac:chgData name="Dylan Mendonca" userId="7e07c00c70ee66b9" providerId="LiveId" clId="{01C299D2-BB93-420C-8BEB-20A73DF041D9}" dt="2020-11-27T18:41:46.132" v="3232" actId="1076"/>
          <ac:spMkLst>
            <pc:docMk/>
            <pc:sldMk cId="551829240" sldId="283"/>
            <ac:spMk id="34" creationId="{E5CE5665-831E-49F3-9B85-245D16DB8E3F}"/>
          </ac:spMkLst>
        </pc:spChg>
        <pc:spChg chg="add del mod">
          <ac:chgData name="Dylan Mendonca" userId="7e07c00c70ee66b9" providerId="LiveId" clId="{01C299D2-BB93-420C-8BEB-20A73DF041D9}" dt="2020-11-28T20:25:54.032" v="9081" actId="478"/>
          <ac:spMkLst>
            <pc:docMk/>
            <pc:sldMk cId="551829240" sldId="283"/>
            <ac:spMk id="35" creationId="{34D2D83A-C330-4F09-9679-060DA93DF5EC}"/>
          </ac:spMkLst>
        </pc:spChg>
        <pc:spChg chg="add del mod">
          <ac:chgData name="Dylan Mendonca" userId="7e07c00c70ee66b9" providerId="LiveId" clId="{01C299D2-BB93-420C-8BEB-20A73DF041D9}" dt="2020-11-28T20:25:54.032" v="9081" actId="478"/>
          <ac:spMkLst>
            <pc:docMk/>
            <pc:sldMk cId="551829240" sldId="283"/>
            <ac:spMk id="36" creationId="{0C561081-A882-4C20-A270-9475D506C36E}"/>
          </ac:spMkLst>
        </pc:spChg>
        <pc:spChg chg="add del mod">
          <ac:chgData name="Dylan Mendonca" userId="7e07c00c70ee66b9" providerId="LiveId" clId="{01C299D2-BB93-420C-8BEB-20A73DF041D9}" dt="2020-11-28T20:25:54.032" v="9081" actId="478"/>
          <ac:spMkLst>
            <pc:docMk/>
            <pc:sldMk cId="551829240" sldId="283"/>
            <ac:spMk id="37" creationId="{69341834-1617-43B1-B85A-EEB29183411D}"/>
          </ac:spMkLst>
        </pc:spChg>
        <pc:spChg chg="add mod">
          <ac:chgData name="Dylan Mendonca" userId="7e07c00c70ee66b9" providerId="LiveId" clId="{01C299D2-BB93-420C-8BEB-20A73DF041D9}" dt="2020-11-27T18:41:46.132" v="3232" actId="1076"/>
          <ac:spMkLst>
            <pc:docMk/>
            <pc:sldMk cId="551829240" sldId="283"/>
            <ac:spMk id="38" creationId="{52D5797C-C979-481B-8014-ADEDABB0BECD}"/>
          </ac:spMkLst>
        </pc:spChg>
        <pc:spChg chg="add mod">
          <ac:chgData name="Dylan Mendonca" userId="7e07c00c70ee66b9" providerId="LiveId" clId="{01C299D2-BB93-420C-8BEB-20A73DF041D9}" dt="2020-11-27T18:41:46.132" v="3232" actId="1076"/>
          <ac:spMkLst>
            <pc:docMk/>
            <pc:sldMk cId="551829240" sldId="283"/>
            <ac:spMk id="39" creationId="{ED312675-8A64-4665-84DE-C662B40DAE8F}"/>
          </ac:spMkLst>
        </pc:spChg>
        <pc:spChg chg="add del mod">
          <ac:chgData name="Dylan Mendonca" userId="7e07c00c70ee66b9" providerId="LiveId" clId="{01C299D2-BB93-420C-8BEB-20A73DF041D9}" dt="2020-11-28T20:25:54.032" v="9081" actId="478"/>
          <ac:spMkLst>
            <pc:docMk/>
            <pc:sldMk cId="551829240" sldId="283"/>
            <ac:spMk id="40" creationId="{D90CB2C2-CD70-430D-9F5C-3B54061EA29E}"/>
          </ac:spMkLst>
        </pc:spChg>
        <pc:spChg chg="add del mod">
          <ac:chgData name="Dylan Mendonca" userId="7e07c00c70ee66b9" providerId="LiveId" clId="{01C299D2-BB93-420C-8BEB-20A73DF041D9}" dt="2020-11-28T20:25:54.032" v="9081" actId="478"/>
          <ac:spMkLst>
            <pc:docMk/>
            <pc:sldMk cId="551829240" sldId="283"/>
            <ac:spMk id="41" creationId="{2F02F7AC-08F4-4FA6-A8BF-A716048CC693}"/>
          </ac:spMkLst>
        </pc:spChg>
        <pc:spChg chg="add del mod">
          <ac:chgData name="Dylan Mendonca" userId="7e07c00c70ee66b9" providerId="LiveId" clId="{01C299D2-BB93-420C-8BEB-20A73DF041D9}" dt="2020-11-28T20:25:54.032" v="9081" actId="478"/>
          <ac:spMkLst>
            <pc:docMk/>
            <pc:sldMk cId="551829240" sldId="283"/>
            <ac:spMk id="42" creationId="{53BFE21D-0077-43C7-9376-A7A57D4128B6}"/>
          </ac:spMkLst>
        </pc:spChg>
        <pc:spChg chg="add del mod">
          <ac:chgData name="Dylan Mendonca" userId="7e07c00c70ee66b9" providerId="LiveId" clId="{01C299D2-BB93-420C-8BEB-20A73DF041D9}" dt="2020-11-28T20:25:54.032" v="9081" actId="478"/>
          <ac:spMkLst>
            <pc:docMk/>
            <pc:sldMk cId="551829240" sldId="283"/>
            <ac:spMk id="43" creationId="{7D8B7031-A794-45A6-8DF4-1D7372BCBDE9}"/>
          </ac:spMkLst>
        </pc:spChg>
        <pc:spChg chg="add del mod">
          <ac:chgData name="Dylan Mendonca" userId="7e07c00c70ee66b9" providerId="LiveId" clId="{01C299D2-BB93-420C-8BEB-20A73DF041D9}" dt="2020-11-28T20:25:54.032" v="9081" actId="478"/>
          <ac:spMkLst>
            <pc:docMk/>
            <pc:sldMk cId="551829240" sldId="283"/>
            <ac:spMk id="44" creationId="{52331C1C-E532-4D2B-AC10-3FD4D663002B}"/>
          </ac:spMkLst>
        </pc:spChg>
        <pc:spChg chg="add del mod">
          <ac:chgData name="Dylan Mendonca" userId="7e07c00c70ee66b9" providerId="LiveId" clId="{01C299D2-BB93-420C-8BEB-20A73DF041D9}" dt="2020-11-28T20:25:54.032" v="9081" actId="478"/>
          <ac:spMkLst>
            <pc:docMk/>
            <pc:sldMk cId="551829240" sldId="283"/>
            <ac:spMk id="45" creationId="{458FB43D-FB9D-4ED2-9FC6-C34680F97ED8}"/>
          </ac:spMkLst>
        </pc:spChg>
        <pc:spChg chg="add del mod">
          <ac:chgData name="Dylan Mendonca" userId="7e07c00c70ee66b9" providerId="LiveId" clId="{01C299D2-BB93-420C-8BEB-20A73DF041D9}" dt="2020-11-28T20:25:51.590" v="9080" actId="478"/>
          <ac:spMkLst>
            <pc:docMk/>
            <pc:sldMk cId="551829240" sldId="283"/>
            <ac:spMk id="46" creationId="{CE27F089-A9D8-418B-865D-3C7FC8ECA86C}"/>
          </ac:spMkLst>
        </pc:spChg>
        <pc:spChg chg="add del mod">
          <ac:chgData name="Dylan Mendonca" userId="7e07c00c70ee66b9" providerId="LiveId" clId="{01C299D2-BB93-420C-8BEB-20A73DF041D9}" dt="2020-11-28T20:25:54.032" v="9081" actId="478"/>
          <ac:spMkLst>
            <pc:docMk/>
            <pc:sldMk cId="551829240" sldId="283"/>
            <ac:spMk id="47" creationId="{84397BEB-EF54-4B89-BDDE-DF61F8B33551}"/>
          </ac:spMkLst>
        </pc:spChg>
        <pc:spChg chg="add del mod">
          <ac:chgData name="Dylan Mendonca" userId="7e07c00c70ee66b9" providerId="LiveId" clId="{01C299D2-BB93-420C-8BEB-20A73DF041D9}" dt="2020-11-28T20:25:54.032" v="9081" actId="478"/>
          <ac:spMkLst>
            <pc:docMk/>
            <pc:sldMk cId="551829240" sldId="283"/>
            <ac:spMk id="48" creationId="{D82B7644-75EC-4B4B-B6FB-17CA50CF6664}"/>
          </ac:spMkLst>
        </pc:spChg>
        <pc:spChg chg="add mod">
          <ac:chgData name="Dylan Mendonca" userId="7e07c00c70ee66b9" providerId="LiveId" clId="{01C299D2-BB93-420C-8BEB-20A73DF041D9}" dt="2020-12-01T18:07:37.518" v="17013" actId="14100"/>
          <ac:spMkLst>
            <pc:docMk/>
            <pc:sldMk cId="551829240" sldId="283"/>
            <ac:spMk id="49" creationId="{9BD8DF29-63E3-49C1-870A-E490096479B6}"/>
          </ac:spMkLst>
        </pc:spChg>
        <pc:grpChg chg="add del mod">
          <ac:chgData name="Dylan Mendonca" userId="7e07c00c70ee66b9" providerId="LiveId" clId="{01C299D2-BB93-420C-8BEB-20A73DF041D9}" dt="2020-11-27T18:39:41.897" v="3202"/>
          <ac:grpSpMkLst>
            <pc:docMk/>
            <pc:sldMk cId="551829240" sldId="283"/>
            <ac:grpSpMk id="4" creationId="{23FDB5B7-D7DB-4E67-8FE5-E155A88FD1C4}"/>
          </ac:grpSpMkLst>
        </pc:grpChg>
        <pc:grpChg chg="add del mod">
          <ac:chgData name="Dylan Mendonca" userId="7e07c00c70ee66b9" providerId="LiveId" clId="{01C299D2-BB93-420C-8BEB-20A73DF041D9}" dt="2020-11-27T18:39:41.897" v="3202"/>
          <ac:grpSpMkLst>
            <pc:docMk/>
            <pc:sldMk cId="551829240" sldId="283"/>
            <ac:grpSpMk id="10" creationId="{4B852C28-A510-4DD7-8D5A-5476A73EB61E}"/>
          </ac:grpSpMkLst>
        </pc:grpChg>
        <pc:picChg chg="add del mod">
          <ac:chgData name="Dylan Mendonca" userId="7e07c00c70ee66b9" providerId="LiveId" clId="{01C299D2-BB93-420C-8BEB-20A73DF041D9}" dt="2020-11-28T18:44:40.474" v="6500" actId="478"/>
          <ac:picMkLst>
            <pc:docMk/>
            <pc:sldMk cId="551829240" sldId="283"/>
            <ac:picMk id="3" creationId="{58714D14-21F8-445C-81BB-93526A54A79F}"/>
          </ac:picMkLst>
        </pc:picChg>
        <pc:picChg chg="add del mod">
          <ac:chgData name="Dylan Mendonca" userId="7e07c00c70ee66b9" providerId="LiveId" clId="{01C299D2-BB93-420C-8BEB-20A73DF041D9}" dt="2020-11-27T18:40:02.007" v="3216"/>
          <ac:picMkLst>
            <pc:docMk/>
            <pc:sldMk cId="551829240" sldId="283"/>
            <ac:picMk id="22" creationId="{7E00F9FD-DD09-40C6-8AB3-30C51243516D}"/>
          </ac:picMkLst>
        </pc:picChg>
        <pc:picChg chg="add del mod">
          <ac:chgData name="Dylan Mendonca" userId="7e07c00c70ee66b9" providerId="LiveId" clId="{01C299D2-BB93-420C-8BEB-20A73DF041D9}" dt="2020-11-27T18:41:32.051" v="3230"/>
          <ac:picMkLst>
            <pc:docMk/>
            <pc:sldMk cId="551829240" sldId="283"/>
            <ac:picMk id="23" creationId="{E34BCA1F-42BE-4441-B122-8B681E0E97FA}"/>
          </ac:picMkLst>
        </pc:picChg>
        <pc:picChg chg="add del mod">
          <ac:chgData name="Dylan Mendonca" userId="7e07c00c70ee66b9" providerId="LiveId" clId="{01C299D2-BB93-420C-8BEB-20A73DF041D9}" dt="2020-11-27T18:41:31.331" v="3228"/>
          <ac:picMkLst>
            <pc:docMk/>
            <pc:sldMk cId="551829240" sldId="283"/>
            <ac:picMk id="24" creationId="{7F20299F-9D6E-4656-8FF6-F794012A59BE}"/>
          </ac:picMkLst>
        </pc:picChg>
        <pc:picChg chg="add mod">
          <ac:chgData name="Dylan Mendonca" userId="7e07c00c70ee66b9" providerId="LiveId" clId="{01C299D2-BB93-420C-8BEB-20A73DF041D9}" dt="2020-12-02T18:16:11.140" v="18390" actId="14100"/>
          <ac:picMkLst>
            <pc:docMk/>
            <pc:sldMk cId="551829240" sldId="283"/>
            <ac:picMk id="2050" creationId="{46E8D3DE-15D6-430C-88CD-02A0AF94B147}"/>
          </ac:picMkLst>
        </pc:picChg>
        <pc:picChg chg="add del mod">
          <ac:chgData name="Dylan Mendonca" userId="7e07c00c70ee66b9" providerId="LiveId" clId="{01C299D2-BB93-420C-8BEB-20A73DF041D9}" dt="2020-12-02T17:34:38.471" v="18017" actId="478"/>
          <ac:picMkLst>
            <pc:docMk/>
            <pc:sldMk cId="551829240" sldId="283"/>
            <ac:picMk id="3074" creationId="{0F10FF7E-9D61-4866-B117-A4475FA4782C}"/>
          </ac:picMkLst>
        </pc:picChg>
      </pc:sldChg>
      <pc:sldChg chg="addSp delSp modSp new mod ord modTransition">
        <pc:chgData name="Dylan Mendonca" userId="7e07c00c70ee66b9" providerId="LiveId" clId="{01C299D2-BB93-420C-8BEB-20A73DF041D9}" dt="2020-12-03T02:06:38.252" v="20686" actId="6549"/>
        <pc:sldMkLst>
          <pc:docMk/>
          <pc:sldMk cId="1614296481" sldId="284"/>
        </pc:sldMkLst>
        <pc:spChg chg="mod">
          <ac:chgData name="Dylan Mendonca" userId="7e07c00c70ee66b9" providerId="LiveId" clId="{01C299D2-BB93-420C-8BEB-20A73DF041D9}" dt="2020-12-01T18:08:50.846" v="17025" actId="404"/>
          <ac:spMkLst>
            <pc:docMk/>
            <pc:sldMk cId="1614296481" sldId="284"/>
            <ac:spMk id="2" creationId="{BC936C3A-5E88-48CA-8B15-74CB082EFB87}"/>
          </ac:spMkLst>
        </pc:spChg>
        <pc:spChg chg="del">
          <ac:chgData name="Dylan Mendonca" userId="7e07c00c70ee66b9" providerId="LiveId" clId="{01C299D2-BB93-420C-8BEB-20A73DF041D9}" dt="2020-11-27T20:55:19.122" v="5505" actId="478"/>
          <ac:spMkLst>
            <pc:docMk/>
            <pc:sldMk cId="1614296481" sldId="284"/>
            <ac:spMk id="3" creationId="{28A59003-D2B9-4532-9927-2D63CFA69EF3}"/>
          </ac:spMkLst>
        </pc:spChg>
        <pc:spChg chg="add del mod">
          <ac:chgData name="Dylan Mendonca" userId="7e07c00c70ee66b9" providerId="LiveId" clId="{01C299D2-BB93-420C-8BEB-20A73DF041D9}" dt="2020-11-29T18:32:11.551" v="12619" actId="478"/>
          <ac:spMkLst>
            <pc:docMk/>
            <pc:sldMk cId="1614296481" sldId="284"/>
            <ac:spMk id="3" creationId="{BD5DDB93-5505-4B68-BBB4-74F03E3F2CA5}"/>
          </ac:spMkLst>
        </pc:spChg>
        <pc:spChg chg="add mod">
          <ac:chgData name="Dylan Mendonca" userId="7e07c00c70ee66b9" providerId="LiveId" clId="{01C299D2-BB93-420C-8BEB-20A73DF041D9}" dt="2020-11-29T18:36:20.637" v="12628" actId="14100"/>
          <ac:spMkLst>
            <pc:docMk/>
            <pc:sldMk cId="1614296481" sldId="284"/>
            <ac:spMk id="7" creationId="{418F2319-54BC-41C7-936B-C595B657E745}"/>
          </ac:spMkLst>
        </pc:spChg>
        <pc:graphicFrameChg chg="add mod modGraphic">
          <ac:chgData name="Dylan Mendonca" userId="7e07c00c70ee66b9" providerId="LiveId" clId="{01C299D2-BB93-420C-8BEB-20A73DF041D9}" dt="2020-11-29T18:28:50.812" v="12424" actId="1076"/>
          <ac:graphicFrameMkLst>
            <pc:docMk/>
            <pc:sldMk cId="1614296481" sldId="284"/>
            <ac:graphicFrameMk id="5" creationId="{6A608880-7B32-42E0-BA39-B851D0464922}"/>
          </ac:graphicFrameMkLst>
        </pc:graphicFrameChg>
        <pc:graphicFrameChg chg="add mod modGraphic">
          <ac:chgData name="Dylan Mendonca" userId="7e07c00c70ee66b9" providerId="LiveId" clId="{01C299D2-BB93-420C-8BEB-20A73DF041D9}" dt="2020-12-03T02:06:38.252" v="20686" actId="6549"/>
          <ac:graphicFrameMkLst>
            <pc:docMk/>
            <pc:sldMk cId="1614296481" sldId="284"/>
            <ac:graphicFrameMk id="6" creationId="{D4359834-50AA-4F1A-9228-789122E86853}"/>
          </ac:graphicFrameMkLst>
        </pc:graphicFrameChg>
        <pc:picChg chg="add mod">
          <ac:chgData name="Dylan Mendonca" userId="7e07c00c70ee66b9" providerId="LiveId" clId="{01C299D2-BB93-420C-8BEB-20A73DF041D9}" dt="2020-11-29T18:28:33.055" v="12419" actId="1076"/>
          <ac:picMkLst>
            <pc:docMk/>
            <pc:sldMk cId="1614296481" sldId="284"/>
            <ac:picMk id="4" creationId="{D4F73667-E36F-4164-8184-F78ACBB8F355}"/>
          </ac:picMkLst>
        </pc:picChg>
      </pc:sldChg>
      <pc:sldChg chg="addSp delSp modSp new mod ord modTransition delAnim modAnim">
        <pc:chgData name="Dylan Mendonca" userId="7e07c00c70ee66b9" providerId="LiveId" clId="{01C299D2-BB93-420C-8BEB-20A73DF041D9}" dt="2020-12-01T23:50:21.540" v="17429" actId="1076"/>
        <pc:sldMkLst>
          <pc:docMk/>
          <pc:sldMk cId="626136827" sldId="285"/>
        </pc:sldMkLst>
        <pc:spChg chg="mod">
          <ac:chgData name="Dylan Mendonca" userId="7e07c00c70ee66b9" providerId="LiveId" clId="{01C299D2-BB93-420C-8BEB-20A73DF041D9}" dt="2020-11-29T17:46:09.566" v="10751" actId="20577"/>
          <ac:spMkLst>
            <pc:docMk/>
            <pc:sldMk cId="626136827" sldId="285"/>
            <ac:spMk id="2" creationId="{06F0D38D-C75A-45A6-A805-F4FB0E72CEE0}"/>
          </ac:spMkLst>
        </pc:spChg>
        <pc:spChg chg="del">
          <ac:chgData name="Dylan Mendonca" userId="7e07c00c70ee66b9" providerId="LiveId" clId="{01C299D2-BB93-420C-8BEB-20A73DF041D9}" dt="2020-11-27T20:00:14.027" v="3413" actId="478"/>
          <ac:spMkLst>
            <pc:docMk/>
            <pc:sldMk cId="626136827" sldId="285"/>
            <ac:spMk id="3" creationId="{9C48DBB4-CDFB-4388-B859-0B7A38261FFF}"/>
          </ac:spMkLst>
        </pc:spChg>
        <pc:spChg chg="add mod">
          <ac:chgData name="Dylan Mendonca" userId="7e07c00c70ee66b9" providerId="LiveId" clId="{01C299D2-BB93-420C-8BEB-20A73DF041D9}" dt="2020-12-01T23:50:21.540" v="17429" actId="1076"/>
          <ac:spMkLst>
            <pc:docMk/>
            <pc:sldMk cId="626136827" sldId="285"/>
            <ac:spMk id="11" creationId="{71865C20-DF11-4C32-84C1-75FAA2C842D3}"/>
          </ac:spMkLst>
        </pc:spChg>
        <pc:picChg chg="add del mod">
          <ac:chgData name="Dylan Mendonca" userId="7e07c00c70ee66b9" providerId="LiveId" clId="{01C299D2-BB93-420C-8BEB-20A73DF041D9}" dt="2020-11-28T18:44:35.857" v="6498" actId="478"/>
          <ac:picMkLst>
            <pc:docMk/>
            <pc:sldMk cId="626136827" sldId="285"/>
            <ac:picMk id="3" creationId="{282C2860-46A1-456D-B6DF-D9B7D8312F47}"/>
          </ac:picMkLst>
        </pc:picChg>
        <pc:picChg chg="add mod">
          <ac:chgData name="Dylan Mendonca" userId="7e07c00c70ee66b9" providerId="LiveId" clId="{01C299D2-BB93-420C-8BEB-20A73DF041D9}" dt="2020-12-01T23:50:21.540" v="17429" actId="1076"/>
          <ac:picMkLst>
            <pc:docMk/>
            <pc:sldMk cId="626136827" sldId="285"/>
            <ac:picMk id="4" creationId="{A71E6BD5-F7B0-4ADF-B7EE-F693E7B71F99}"/>
          </ac:picMkLst>
        </pc:picChg>
        <pc:picChg chg="add del mod">
          <ac:chgData name="Dylan Mendonca" userId="7e07c00c70ee66b9" providerId="LiveId" clId="{01C299D2-BB93-420C-8BEB-20A73DF041D9}" dt="2020-11-28T20:43:53.268" v="9781" actId="478"/>
          <ac:picMkLst>
            <pc:docMk/>
            <pc:sldMk cId="626136827" sldId="285"/>
            <ac:picMk id="5" creationId="{473E10F9-07A5-488D-A77F-8EFB32F89E55}"/>
          </ac:picMkLst>
        </pc:picChg>
        <pc:picChg chg="add del mod">
          <ac:chgData name="Dylan Mendonca" userId="7e07c00c70ee66b9" providerId="LiveId" clId="{01C299D2-BB93-420C-8BEB-20A73DF041D9}" dt="2020-11-28T20:56:38.398" v="10045" actId="478"/>
          <ac:picMkLst>
            <pc:docMk/>
            <pc:sldMk cId="626136827" sldId="285"/>
            <ac:picMk id="6" creationId="{A4FB601B-A40B-4C4C-B618-FB2ABB61069F}"/>
          </ac:picMkLst>
        </pc:picChg>
        <pc:picChg chg="add mod">
          <ac:chgData name="Dylan Mendonca" userId="7e07c00c70ee66b9" providerId="LiveId" clId="{01C299D2-BB93-420C-8BEB-20A73DF041D9}" dt="2020-12-01T23:50:21.540" v="17429" actId="1076"/>
          <ac:picMkLst>
            <pc:docMk/>
            <pc:sldMk cId="626136827" sldId="285"/>
            <ac:picMk id="13" creationId="{6182DD52-5BB4-4927-83AC-1605FC290A60}"/>
          </ac:picMkLst>
        </pc:picChg>
        <pc:cxnChg chg="add mod">
          <ac:chgData name="Dylan Mendonca" userId="7e07c00c70ee66b9" providerId="LiveId" clId="{01C299D2-BB93-420C-8BEB-20A73DF041D9}" dt="2020-12-01T23:50:21.540" v="17429" actId="1076"/>
          <ac:cxnSpMkLst>
            <pc:docMk/>
            <pc:sldMk cId="626136827" sldId="285"/>
            <ac:cxnSpMk id="8" creationId="{BD8472F7-682A-4876-BF76-72F59E9214FA}"/>
          </ac:cxnSpMkLst>
        </pc:cxnChg>
        <pc:cxnChg chg="add mod">
          <ac:chgData name="Dylan Mendonca" userId="7e07c00c70ee66b9" providerId="LiveId" clId="{01C299D2-BB93-420C-8BEB-20A73DF041D9}" dt="2020-12-01T23:50:21.540" v="17429" actId="1076"/>
          <ac:cxnSpMkLst>
            <pc:docMk/>
            <pc:sldMk cId="626136827" sldId="285"/>
            <ac:cxnSpMk id="9" creationId="{56DF21C1-8DA5-4687-8406-BAFFB49F5037}"/>
          </ac:cxnSpMkLst>
        </pc:cxnChg>
        <pc:cxnChg chg="add mod">
          <ac:chgData name="Dylan Mendonca" userId="7e07c00c70ee66b9" providerId="LiveId" clId="{01C299D2-BB93-420C-8BEB-20A73DF041D9}" dt="2020-12-01T23:50:21.540" v="17429" actId="1076"/>
          <ac:cxnSpMkLst>
            <pc:docMk/>
            <pc:sldMk cId="626136827" sldId="285"/>
            <ac:cxnSpMk id="10" creationId="{43C4F1CE-C00A-48F6-AC17-FBC95514C20C}"/>
          </ac:cxnSpMkLst>
        </pc:cxnChg>
        <pc:cxnChg chg="add mod">
          <ac:chgData name="Dylan Mendonca" userId="7e07c00c70ee66b9" providerId="LiveId" clId="{01C299D2-BB93-420C-8BEB-20A73DF041D9}" dt="2020-12-01T23:50:21.540" v="17429" actId="1076"/>
          <ac:cxnSpMkLst>
            <pc:docMk/>
            <pc:sldMk cId="626136827" sldId="285"/>
            <ac:cxnSpMk id="12" creationId="{075AC837-8B12-471A-B426-C3B55B42B5F6}"/>
          </ac:cxnSpMkLst>
        </pc:cxnChg>
        <pc:cxnChg chg="add del mod">
          <ac:chgData name="Dylan Mendonca" userId="7e07c00c70ee66b9" providerId="LiveId" clId="{01C299D2-BB93-420C-8BEB-20A73DF041D9}" dt="2020-11-28T20:57:13.373" v="10054"/>
          <ac:cxnSpMkLst>
            <pc:docMk/>
            <pc:sldMk cId="626136827" sldId="285"/>
            <ac:cxnSpMk id="14" creationId="{C2DE52DC-216E-4532-B3AB-9204E6FB3FD7}"/>
          </ac:cxnSpMkLst>
        </pc:cxnChg>
        <pc:cxnChg chg="add mod">
          <ac:chgData name="Dylan Mendonca" userId="7e07c00c70ee66b9" providerId="LiveId" clId="{01C299D2-BB93-420C-8BEB-20A73DF041D9}" dt="2020-12-01T23:50:21.540" v="17429" actId="1076"/>
          <ac:cxnSpMkLst>
            <pc:docMk/>
            <pc:sldMk cId="626136827" sldId="285"/>
            <ac:cxnSpMk id="15" creationId="{675A1945-6993-44E7-B59C-D74B40A98E7C}"/>
          </ac:cxnSpMkLst>
        </pc:cxnChg>
        <pc:cxnChg chg="add del mod">
          <ac:chgData name="Dylan Mendonca" userId="7e07c00c70ee66b9" providerId="LiveId" clId="{01C299D2-BB93-420C-8BEB-20A73DF041D9}" dt="2020-11-30T01:57:26.630" v="13389" actId="478"/>
          <ac:cxnSpMkLst>
            <pc:docMk/>
            <pc:sldMk cId="626136827" sldId="285"/>
            <ac:cxnSpMk id="16" creationId="{CD502146-D4E3-4F96-8C22-3C044B0E1F6E}"/>
          </ac:cxnSpMkLst>
        </pc:cxnChg>
        <pc:cxnChg chg="add del mod">
          <ac:chgData name="Dylan Mendonca" userId="7e07c00c70ee66b9" providerId="LiveId" clId="{01C299D2-BB93-420C-8BEB-20A73DF041D9}" dt="2020-11-30T01:57:24.968" v="13388" actId="478"/>
          <ac:cxnSpMkLst>
            <pc:docMk/>
            <pc:sldMk cId="626136827" sldId="285"/>
            <ac:cxnSpMk id="17" creationId="{4F3AF9C3-2BCC-4635-83F2-EB659B9119F8}"/>
          </ac:cxnSpMkLst>
        </pc:cxnChg>
      </pc:sldChg>
      <pc:sldChg chg="addSp delSp modSp new mod ord modTransition modAnim modNotesTx">
        <pc:chgData name="Dylan Mendonca" userId="7e07c00c70ee66b9" providerId="LiveId" clId="{01C299D2-BB93-420C-8BEB-20A73DF041D9}" dt="2020-12-02T23:26:09.019" v="20412" actId="20577"/>
        <pc:sldMkLst>
          <pc:docMk/>
          <pc:sldMk cId="1594139405" sldId="286"/>
        </pc:sldMkLst>
        <pc:spChg chg="mod">
          <ac:chgData name="Dylan Mendonca" userId="7e07c00c70ee66b9" providerId="LiveId" clId="{01C299D2-BB93-420C-8BEB-20A73DF041D9}" dt="2020-11-29T17:50:27.236" v="10936" actId="20577"/>
          <ac:spMkLst>
            <pc:docMk/>
            <pc:sldMk cId="1594139405" sldId="286"/>
            <ac:spMk id="2" creationId="{9EBF0D47-8D8B-406D-ADAC-6C8C0AF5CED3}"/>
          </ac:spMkLst>
        </pc:spChg>
        <pc:spChg chg="del">
          <ac:chgData name="Dylan Mendonca" userId="7e07c00c70ee66b9" providerId="LiveId" clId="{01C299D2-BB93-420C-8BEB-20A73DF041D9}" dt="2020-11-27T20:03:45.654" v="3545" actId="478"/>
          <ac:spMkLst>
            <pc:docMk/>
            <pc:sldMk cId="1594139405" sldId="286"/>
            <ac:spMk id="3" creationId="{CFFC6B30-A79D-4778-AEF2-FED445C2AB33}"/>
          </ac:spMkLst>
        </pc:spChg>
        <pc:spChg chg="add mod topLvl">
          <ac:chgData name="Dylan Mendonca" userId="7e07c00c70ee66b9" providerId="LiveId" clId="{01C299D2-BB93-420C-8BEB-20A73DF041D9}" dt="2020-12-01T18:13:05.413" v="17045" actId="164"/>
          <ac:spMkLst>
            <pc:docMk/>
            <pc:sldMk cId="1594139405" sldId="286"/>
            <ac:spMk id="3" creationId="{DEBE691E-0596-40FA-916C-D2322DD2726F}"/>
          </ac:spMkLst>
        </pc:spChg>
        <pc:spChg chg="add del mod">
          <ac:chgData name="Dylan Mendonca" userId="7e07c00c70ee66b9" providerId="LiveId" clId="{01C299D2-BB93-420C-8BEB-20A73DF041D9}" dt="2020-12-01T18:12:09.904" v="17039" actId="21"/>
          <ac:spMkLst>
            <pc:docMk/>
            <pc:sldMk cId="1594139405" sldId="286"/>
            <ac:spMk id="6" creationId="{345DD732-3ABA-497B-844D-768B87625CFA}"/>
          </ac:spMkLst>
        </pc:spChg>
        <pc:spChg chg="add del mod">
          <ac:chgData name="Dylan Mendonca" userId="7e07c00c70ee66b9" providerId="LiveId" clId="{01C299D2-BB93-420C-8BEB-20A73DF041D9}" dt="2020-12-01T18:12:09.904" v="17039" actId="21"/>
          <ac:spMkLst>
            <pc:docMk/>
            <pc:sldMk cId="1594139405" sldId="286"/>
            <ac:spMk id="7" creationId="{5F1B1B37-7676-4342-A6D8-015F2B6D4BD9}"/>
          </ac:spMkLst>
        </pc:spChg>
        <pc:spChg chg="add del mod">
          <ac:chgData name="Dylan Mendonca" userId="7e07c00c70ee66b9" providerId="LiveId" clId="{01C299D2-BB93-420C-8BEB-20A73DF041D9}" dt="2020-11-27T20:04:15.376" v="3555" actId="478"/>
          <ac:spMkLst>
            <pc:docMk/>
            <pc:sldMk cId="1594139405" sldId="286"/>
            <ac:spMk id="10" creationId="{46092420-1912-4028-AD67-FE83ACF7F1B2}"/>
          </ac:spMkLst>
        </pc:spChg>
        <pc:spChg chg="add del mod">
          <ac:chgData name="Dylan Mendonca" userId="7e07c00c70ee66b9" providerId="LiveId" clId="{01C299D2-BB93-420C-8BEB-20A73DF041D9}" dt="2020-11-27T20:04:18.852" v="3557" actId="478"/>
          <ac:spMkLst>
            <pc:docMk/>
            <pc:sldMk cId="1594139405" sldId="286"/>
            <ac:spMk id="11" creationId="{89CB898E-5A17-425E-82E1-CDE4070EF59F}"/>
          </ac:spMkLst>
        </pc:spChg>
        <pc:spChg chg="add mod topLvl">
          <ac:chgData name="Dylan Mendonca" userId="7e07c00c70ee66b9" providerId="LiveId" clId="{01C299D2-BB93-420C-8BEB-20A73DF041D9}" dt="2020-12-01T18:13:05.413" v="17045" actId="164"/>
          <ac:spMkLst>
            <pc:docMk/>
            <pc:sldMk cId="1594139405" sldId="286"/>
            <ac:spMk id="12" creationId="{7CAA747C-C4B5-4F1E-B0F9-ED2272E4E166}"/>
          </ac:spMkLst>
        </pc:spChg>
        <pc:spChg chg="add del mod">
          <ac:chgData name="Dylan Mendonca" userId="7e07c00c70ee66b9" providerId="LiveId" clId="{01C299D2-BB93-420C-8BEB-20A73DF041D9}" dt="2020-12-01T18:12:23.776" v="17041" actId="478"/>
          <ac:spMkLst>
            <pc:docMk/>
            <pc:sldMk cId="1594139405" sldId="286"/>
            <ac:spMk id="14" creationId="{6A6D554A-E40A-4602-85D0-2BA32DD2A755}"/>
          </ac:spMkLst>
        </pc:spChg>
        <pc:spChg chg="add del mod">
          <ac:chgData name="Dylan Mendonca" userId="7e07c00c70ee66b9" providerId="LiveId" clId="{01C299D2-BB93-420C-8BEB-20A73DF041D9}" dt="2020-11-27T20:04:16.911" v="3556" actId="478"/>
          <ac:spMkLst>
            <pc:docMk/>
            <pc:sldMk cId="1594139405" sldId="286"/>
            <ac:spMk id="14" creationId="{8396E191-B817-4FD0-A23E-EF9C0E271FAC}"/>
          </ac:spMkLst>
        </pc:spChg>
        <pc:spChg chg="add mod topLvl">
          <ac:chgData name="Dylan Mendonca" userId="7e07c00c70ee66b9" providerId="LiveId" clId="{01C299D2-BB93-420C-8BEB-20A73DF041D9}" dt="2020-12-01T18:13:05.413" v="17045" actId="164"/>
          <ac:spMkLst>
            <pc:docMk/>
            <pc:sldMk cId="1594139405" sldId="286"/>
            <ac:spMk id="15" creationId="{6EF081E1-9EFE-43C5-9D93-156AD692DE8B}"/>
          </ac:spMkLst>
        </pc:spChg>
        <pc:spChg chg="add mod">
          <ac:chgData name="Dylan Mendonca" userId="7e07c00c70ee66b9" providerId="LiveId" clId="{01C299D2-BB93-420C-8BEB-20A73DF041D9}" dt="2020-11-28T20:58:49" v="10069" actId="14100"/>
          <ac:spMkLst>
            <pc:docMk/>
            <pc:sldMk cId="1594139405" sldId="286"/>
            <ac:spMk id="20" creationId="{33E898D2-586A-4734-A023-E995529F21CF}"/>
          </ac:spMkLst>
        </pc:spChg>
        <pc:spChg chg="add del mod">
          <ac:chgData name="Dylan Mendonca" userId="7e07c00c70ee66b9" providerId="LiveId" clId="{01C299D2-BB93-420C-8BEB-20A73DF041D9}" dt="2020-11-27T20:04:09.050" v="3553" actId="478"/>
          <ac:spMkLst>
            <pc:docMk/>
            <pc:sldMk cId="1594139405" sldId="286"/>
            <ac:spMk id="20" creationId="{E7C0783A-0828-41C3-9232-284F30459668}"/>
          </ac:spMkLst>
        </pc:spChg>
        <pc:spChg chg="add del mod">
          <ac:chgData name="Dylan Mendonca" userId="7e07c00c70ee66b9" providerId="LiveId" clId="{01C299D2-BB93-420C-8BEB-20A73DF041D9}" dt="2020-11-27T20:04:10.845" v="3554" actId="478"/>
          <ac:spMkLst>
            <pc:docMk/>
            <pc:sldMk cId="1594139405" sldId="286"/>
            <ac:spMk id="21" creationId="{4F9526B5-CF53-442B-ACB2-E29EAF19B1D7}"/>
          </ac:spMkLst>
        </pc:spChg>
        <pc:spChg chg="add mod topLvl">
          <ac:chgData name="Dylan Mendonca" userId="7e07c00c70ee66b9" providerId="LiveId" clId="{01C299D2-BB93-420C-8BEB-20A73DF041D9}" dt="2020-12-01T18:13:05.413" v="17045" actId="164"/>
          <ac:spMkLst>
            <pc:docMk/>
            <pc:sldMk cId="1594139405" sldId="286"/>
            <ac:spMk id="21" creationId="{C1FFCB1E-195C-428A-9372-B5504D504610}"/>
          </ac:spMkLst>
        </pc:spChg>
        <pc:spChg chg="add del mod">
          <ac:chgData name="Dylan Mendonca" userId="7e07c00c70ee66b9" providerId="LiveId" clId="{01C299D2-BB93-420C-8BEB-20A73DF041D9}" dt="2020-12-01T18:12:09.904" v="17039" actId="21"/>
          <ac:spMkLst>
            <pc:docMk/>
            <pc:sldMk cId="1594139405" sldId="286"/>
            <ac:spMk id="22" creationId="{B4EA33EC-F388-46B0-B337-A04A79B298E9}"/>
          </ac:spMkLst>
        </pc:spChg>
        <pc:spChg chg="mod">
          <ac:chgData name="Dylan Mendonca" userId="7e07c00c70ee66b9" providerId="LiveId" clId="{01C299D2-BB93-420C-8BEB-20A73DF041D9}" dt="2020-11-29T17:49:18.742" v="10882"/>
          <ac:spMkLst>
            <pc:docMk/>
            <pc:sldMk cId="1594139405" sldId="286"/>
            <ac:spMk id="23" creationId="{191010BC-4877-40CA-B58D-289E8C4C19C7}"/>
          </ac:spMkLst>
        </pc:spChg>
        <pc:spChg chg="mod">
          <ac:chgData name="Dylan Mendonca" userId="7e07c00c70ee66b9" providerId="LiveId" clId="{01C299D2-BB93-420C-8BEB-20A73DF041D9}" dt="2020-11-27T20:03:52.476" v="3548" actId="1076"/>
          <ac:spMkLst>
            <pc:docMk/>
            <pc:sldMk cId="1594139405" sldId="286"/>
            <ac:spMk id="24" creationId="{276C2CD0-AFCF-44DB-8245-CF62E4980FD3}"/>
          </ac:spMkLst>
        </pc:spChg>
        <pc:spChg chg="mod">
          <ac:chgData name="Dylan Mendonca" userId="7e07c00c70ee66b9" providerId="LiveId" clId="{01C299D2-BB93-420C-8BEB-20A73DF041D9}" dt="2020-11-29T17:49:18.742" v="10882"/>
          <ac:spMkLst>
            <pc:docMk/>
            <pc:sldMk cId="1594139405" sldId="286"/>
            <ac:spMk id="24" creationId="{6A2B67E8-210C-4156-A310-CE98431A0100}"/>
          </ac:spMkLst>
        </pc:spChg>
        <pc:spChg chg="mod">
          <ac:chgData name="Dylan Mendonca" userId="7e07c00c70ee66b9" providerId="LiveId" clId="{01C299D2-BB93-420C-8BEB-20A73DF041D9}" dt="2020-11-27T20:03:52.476" v="3548" actId="1076"/>
          <ac:spMkLst>
            <pc:docMk/>
            <pc:sldMk cId="1594139405" sldId="286"/>
            <ac:spMk id="25" creationId="{87FDDCDC-3BE3-4236-BFF4-01CC47C39894}"/>
          </ac:spMkLst>
        </pc:spChg>
        <pc:spChg chg="add mod">
          <ac:chgData name="Dylan Mendonca" userId="7e07c00c70ee66b9" providerId="LiveId" clId="{01C299D2-BB93-420C-8BEB-20A73DF041D9}" dt="2020-12-01T18:12:44.236" v="17042" actId="164"/>
          <ac:spMkLst>
            <pc:docMk/>
            <pc:sldMk cId="1594139405" sldId="286"/>
            <ac:spMk id="27" creationId="{61E7BBC3-2A2C-466E-9A18-7258C7C57603}"/>
          </ac:spMkLst>
        </pc:spChg>
        <pc:spChg chg="add mod">
          <ac:chgData name="Dylan Mendonca" userId="7e07c00c70ee66b9" providerId="LiveId" clId="{01C299D2-BB93-420C-8BEB-20A73DF041D9}" dt="2020-12-01T18:12:44.236" v="17042" actId="164"/>
          <ac:spMkLst>
            <pc:docMk/>
            <pc:sldMk cId="1594139405" sldId="286"/>
            <ac:spMk id="29" creationId="{588C5262-88FA-4997-B4CE-0239C13A613C}"/>
          </ac:spMkLst>
        </pc:spChg>
        <pc:spChg chg="add mod">
          <ac:chgData name="Dylan Mendonca" userId="7e07c00c70ee66b9" providerId="LiveId" clId="{01C299D2-BB93-420C-8BEB-20A73DF041D9}" dt="2020-12-01T18:12:44.236" v="17042" actId="164"/>
          <ac:spMkLst>
            <pc:docMk/>
            <pc:sldMk cId="1594139405" sldId="286"/>
            <ac:spMk id="30" creationId="{D16B3F6E-4129-4923-AAB0-7D55536A9FE1}"/>
          </ac:spMkLst>
        </pc:spChg>
        <pc:spChg chg="mod">
          <ac:chgData name="Dylan Mendonca" userId="7e07c00c70ee66b9" providerId="LiveId" clId="{01C299D2-BB93-420C-8BEB-20A73DF041D9}" dt="2020-11-27T20:03:52.476" v="3548" actId="1076"/>
          <ac:spMkLst>
            <pc:docMk/>
            <pc:sldMk cId="1594139405" sldId="286"/>
            <ac:spMk id="30" creationId="{FFD629A2-3D6A-440E-9DDB-BC6FE8E79ED0}"/>
          </ac:spMkLst>
        </pc:spChg>
        <pc:spChg chg="mod">
          <ac:chgData name="Dylan Mendonca" userId="7e07c00c70ee66b9" providerId="LiveId" clId="{01C299D2-BB93-420C-8BEB-20A73DF041D9}" dt="2020-11-27T20:03:52.476" v="3548" actId="1076"/>
          <ac:spMkLst>
            <pc:docMk/>
            <pc:sldMk cId="1594139405" sldId="286"/>
            <ac:spMk id="31" creationId="{C1FF841A-8ADF-49BB-8AB8-E5EAB3DF89D1}"/>
          </ac:spMkLst>
        </pc:spChg>
        <pc:spChg chg="add mod">
          <ac:chgData name="Dylan Mendonca" userId="7e07c00c70ee66b9" providerId="LiveId" clId="{01C299D2-BB93-420C-8BEB-20A73DF041D9}" dt="2020-12-01T18:12:44.236" v="17042" actId="164"/>
          <ac:spMkLst>
            <pc:docMk/>
            <pc:sldMk cId="1594139405" sldId="286"/>
            <ac:spMk id="33" creationId="{5C3287CC-2840-4090-935E-6AF435A6A50F}"/>
          </ac:spMkLst>
        </pc:spChg>
        <pc:spChg chg="add del mod">
          <ac:chgData name="Dylan Mendonca" userId="7e07c00c70ee66b9" providerId="LiveId" clId="{01C299D2-BB93-420C-8BEB-20A73DF041D9}" dt="2020-11-27T20:03:58.952" v="3549" actId="478"/>
          <ac:spMkLst>
            <pc:docMk/>
            <pc:sldMk cId="1594139405" sldId="286"/>
            <ac:spMk id="34" creationId="{AF1324E5-2A9B-4E5E-9854-A1E561939A2D}"/>
          </ac:spMkLst>
        </pc:spChg>
        <pc:spChg chg="add del mod">
          <ac:chgData name="Dylan Mendonca" userId="7e07c00c70ee66b9" providerId="LiveId" clId="{01C299D2-BB93-420C-8BEB-20A73DF041D9}" dt="2020-11-27T20:04:02.029" v="3550" actId="478"/>
          <ac:spMkLst>
            <pc:docMk/>
            <pc:sldMk cId="1594139405" sldId="286"/>
            <ac:spMk id="35" creationId="{49D0FA79-92FD-4AFF-90F5-2B4B9DBE34C7}"/>
          </ac:spMkLst>
        </pc:spChg>
        <pc:spChg chg="add del mod">
          <ac:chgData name="Dylan Mendonca" userId="7e07c00c70ee66b9" providerId="LiveId" clId="{01C299D2-BB93-420C-8BEB-20A73DF041D9}" dt="2020-11-27T20:04:25.080" v="3558" actId="478"/>
          <ac:spMkLst>
            <pc:docMk/>
            <pc:sldMk cId="1594139405" sldId="286"/>
            <ac:spMk id="36" creationId="{22681FE1-4AE7-4B6E-BE67-D433E83992D2}"/>
          </ac:spMkLst>
        </pc:spChg>
        <pc:spChg chg="add del mod">
          <ac:chgData name="Dylan Mendonca" userId="7e07c00c70ee66b9" providerId="LiveId" clId="{01C299D2-BB93-420C-8BEB-20A73DF041D9}" dt="2020-11-27T20:04:27.172" v="3559" actId="478"/>
          <ac:spMkLst>
            <pc:docMk/>
            <pc:sldMk cId="1594139405" sldId="286"/>
            <ac:spMk id="37" creationId="{ABCC9016-0F4E-45E9-9EF9-B14C1CD8DAE1}"/>
          </ac:spMkLst>
        </pc:spChg>
        <pc:spChg chg="add del mod">
          <ac:chgData name="Dylan Mendonca" userId="7e07c00c70ee66b9" providerId="LiveId" clId="{01C299D2-BB93-420C-8BEB-20A73DF041D9}" dt="2020-11-27T20:04:28.844" v="3560" actId="478"/>
          <ac:spMkLst>
            <pc:docMk/>
            <pc:sldMk cId="1594139405" sldId="286"/>
            <ac:spMk id="38" creationId="{80CDBA53-CDEB-461C-8D15-C084716E389B}"/>
          </ac:spMkLst>
        </pc:spChg>
        <pc:grpChg chg="add del mod">
          <ac:chgData name="Dylan Mendonca" userId="7e07c00c70ee66b9" providerId="LiveId" clId="{01C299D2-BB93-420C-8BEB-20A73DF041D9}" dt="2020-12-01T18:11:43.260" v="17038" actId="165"/>
          <ac:grpSpMkLst>
            <pc:docMk/>
            <pc:sldMk cId="1594139405" sldId="286"/>
            <ac:grpSpMk id="10" creationId="{BE96A7E9-04B7-4C13-B0E3-09D565E7B8A9}"/>
          </ac:grpSpMkLst>
        </pc:grpChg>
        <pc:grpChg chg="add mod">
          <ac:chgData name="Dylan Mendonca" userId="7e07c00c70ee66b9" providerId="LiveId" clId="{01C299D2-BB93-420C-8BEB-20A73DF041D9}" dt="2020-11-29T17:49:23.208" v="10883" actId="1076"/>
          <ac:grpSpMkLst>
            <pc:docMk/>
            <pc:sldMk cId="1594139405" sldId="286"/>
            <ac:grpSpMk id="18" creationId="{44EC174B-B222-47F5-84A1-8C26A2C6BCCF}"/>
          </ac:grpSpMkLst>
        </pc:grpChg>
        <pc:grpChg chg="mod">
          <ac:chgData name="Dylan Mendonca" userId="7e07c00c70ee66b9" providerId="LiveId" clId="{01C299D2-BB93-420C-8BEB-20A73DF041D9}" dt="2020-11-29T17:49:18.742" v="10882"/>
          <ac:grpSpMkLst>
            <pc:docMk/>
            <pc:sldMk cId="1594139405" sldId="286"/>
            <ac:grpSpMk id="19" creationId="{A0095497-163F-45B7-8193-46F514B89E77}"/>
          </ac:grpSpMkLst>
        </pc:grpChg>
        <pc:grpChg chg="add del mod">
          <ac:chgData name="Dylan Mendonca" userId="7e07c00c70ee66b9" providerId="LiveId" clId="{01C299D2-BB93-420C-8BEB-20A73DF041D9}" dt="2020-11-27T20:04:06.550" v="3552" actId="478"/>
          <ac:grpSpMkLst>
            <pc:docMk/>
            <pc:sldMk cId="1594139405" sldId="286"/>
            <ac:grpSpMk id="22" creationId="{6830CC04-7AC2-45B3-ADEA-F79463E6A5DD}"/>
          </ac:grpSpMkLst>
        </pc:grpChg>
        <pc:grpChg chg="mod">
          <ac:chgData name="Dylan Mendonca" userId="7e07c00c70ee66b9" providerId="LiveId" clId="{01C299D2-BB93-420C-8BEB-20A73DF041D9}" dt="2020-11-27T20:03:52.476" v="3548" actId="1076"/>
          <ac:grpSpMkLst>
            <pc:docMk/>
            <pc:sldMk cId="1594139405" sldId="286"/>
            <ac:grpSpMk id="23" creationId="{20CBBC14-CFE2-496B-8D24-5AE82007FBC0}"/>
          </ac:grpSpMkLst>
        </pc:grpChg>
        <pc:grpChg chg="add del mod">
          <ac:chgData name="Dylan Mendonca" userId="7e07c00c70ee66b9" providerId="LiveId" clId="{01C299D2-BB93-420C-8BEB-20A73DF041D9}" dt="2020-11-27T20:04:04.583" v="3551" actId="478"/>
          <ac:grpSpMkLst>
            <pc:docMk/>
            <pc:sldMk cId="1594139405" sldId="286"/>
            <ac:grpSpMk id="28" creationId="{F6F78884-DB13-4546-9C36-EAAA1054272B}"/>
          </ac:grpSpMkLst>
        </pc:grpChg>
        <pc:grpChg chg="mod">
          <ac:chgData name="Dylan Mendonca" userId="7e07c00c70ee66b9" providerId="LiveId" clId="{01C299D2-BB93-420C-8BEB-20A73DF041D9}" dt="2020-11-27T20:03:52.476" v="3548" actId="1076"/>
          <ac:grpSpMkLst>
            <pc:docMk/>
            <pc:sldMk cId="1594139405" sldId="286"/>
            <ac:grpSpMk id="29" creationId="{42CAB1F5-7E6E-454A-92FC-0C5F8ACC0F31}"/>
          </ac:grpSpMkLst>
        </pc:grpChg>
        <pc:grpChg chg="add mod">
          <ac:chgData name="Dylan Mendonca" userId="7e07c00c70ee66b9" providerId="LiveId" clId="{01C299D2-BB93-420C-8BEB-20A73DF041D9}" dt="2020-12-01T18:12:44.236" v="17042" actId="164"/>
          <ac:grpSpMkLst>
            <pc:docMk/>
            <pc:sldMk cId="1594139405" sldId="286"/>
            <ac:grpSpMk id="34" creationId="{3033C633-3861-4E9C-A316-8A1F9CEBDA8E}"/>
          </ac:grpSpMkLst>
        </pc:grpChg>
        <pc:grpChg chg="add mod">
          <ac:chgData name="Dylan Mendonca" userId="7e07c00c70ee66b9" providerId="LiveId" clId="{01C299D2-BB93-420C-8BEB-20A73DF041D9}" dt="2020-12-01T18:13:05.413" v="17045" actId="164"/>
          <ac:grpSpMkLst>
            <pc:docMk/>
            <pc:sldMk cId="1594139405" sldId="286"/>
            <ac:grpSpMk id="35" creationId="{A443D217-2C62-4B57-854B-4917B8730A98}"/>
          </ac:grpSpMkLst>
        </pc:grpChg>
        <pc:graphicFrameChg chg="add del mod modGraphic">
          <ac:chgData name="Dylan Mendonca" userId="7e07c00c70ee66b9" providerId="LiveId" clId="{01C299D2-BB93-420C-8BEB-20A73DF041D9}" dt="2020-11-28T21:04:57.672" v="10128" actId="478"/>
          <ac:graphicFrameMkLst>
            <pc:docMk/>
            <pc:sldMk cId="1594139405" sldId="286"/>
            <ac:graphicFrameMk id="18" creationId="{E5506C1D-A78D-410C-AFF4-25E5C3EF1035}"/>
          </ac:graphicFrameMkLst>
        </pc:graphicFrameChg>
        <pc:graphicFrameChg chg="add del mod modGraphic">
          <ac:chgData name="Dylan Mendonca" userId="7e07c00c70ee66b9" providerId="LiveId" clId="{01C299D2-BB93-420C-8BEB-20A73DF041D9}" dt="2020-11-28T21:04:58.691" v="10129" actId="478"/>
          <ac:graphicFrameMkLst>
            <pc:docMk/>
            <pc:sldMk cId="1594139405" sldId="286"/>
            <ac:graphicFrameMk id="19" creationId="{17B597FB-F09D-4953-8639-3B919D3C2725}"/>
          </ac:graphicFrameMkLst>
        </pc:graphicFrameChg>
        <pc:picChg chg="add del mod">
          <ac:chgData name="Dylan Mendonca" userId="7e07c00c70ee66b9" providerId="LiveId" clId="{01C299D2-BB93-420C-8BEB-20A73DF041D9}" dt="2020-12-01T18:12:09.904" v="17039" actId="21"/>
          <ac:picMkLst>
            <pc:docMk/>
            <pc:sldMk cId="1594139405" sldId="286"/>
            <ac:picMk id="4" creationId="{66C9A294-3BC8-40F0-B73A-563865AEA98E}"/>
          </ac:picMkLst>
        </pc:picChg>
        <pc:picChg chg="add mod">
          <ac:chgData name="Dylan Mendonca" userId="7e07c00c70ee66b9" providerId="LiveId" clId="{01C299D2-BB93-420C-8BEB-20A73DF041D9}" dt="2020-11-28T20:59:03.532" v="10072" actId="14100"/>
          <ac:picMkLst>
            <pc:docMk/>
            <pc:sldMk cId="1594139405" sldId="286"/>
            <ac:picMk id="5" creationId="{CFACA09D-C526-42AC-9291-C34393CEC878}"/>
          </ac:picMkLst>
        </pc:picChg>
        <pc:picChg chg="add mod topLvl">
          <ac:chgData name="Dylan Mendonca" userId="7e07c00c70ee66b9" providerId="LiveId" clId="{01C299D2-BB93-420C-8BEB-20A73DF041D9}" dt="2020-12-01T18:13:05.413" v="17045" actId="164"/>
          <ac:picMkLst>
            <pc:docMk/>
            <pc:sldMk cId="1594139405" sldId="286"/>
            <ac:picMk id="13" creationId="{C884210E-EA46-4AED-9EDB-319380B0FCC1}"/>
          </ac:picMkLst>
        </pc:picChg>
        <pc:picChg chg="add mod">
          <ac:chgData name="Dylan Mendonca" userId="7e07c00c70ee66b9" providerId="LiveId" clId="{01C299D2-BB93-420C-8BEB-20A73DF041D9}" dt="2020-12-01T18:12:44.236" v="17042" actId="164"/>
          <ac:picMkLst>
            <pc:docMk/>
            <pc:sldMk cId="1594139405" sldId="286"/>
            <ac:picMk id="28" creationId="{DE6B46F9-66C6-4218-A78F-F5F87F81CF84}"/>
          </ac:picMkLst>
        </pc:picChg>
        <pc:cxnChg chg="add del mod">
          <ac:chgData name="Dylan Mendonca" userId="7e07c00c70ee66b9" providerId="LiveId" clId="{01C299D2-BB93-420C-8BEB-20A73DF041D9}" dt="2020-12-01T18:12:09.904" v="17039" actId="21"/>
          <ac:cxnSpMkLst>
            <pc:docMk/>
            <pc:sldMk cId="1594139405" sldId="286"/>
            <ac:cxnSpMk id="8" creationId="{2008CD8D-B82B-46D3-A55A-C145BB7574B8}"/>
          </ac:cxnSpMkLst>
        </pc:cxnChg>
        <pc:cxnChg chg="add del mod">
          <ac:chgData name="Dylan Mendonca" userId="7e07c00c70ee66b9" providerId="LiveId" clId="{01C299D2-BB93-420C-8BEB-20A73DF041D9}" dt="2020-12-01T18:12:09.904" v="17039" actId="21"/>
          <ac:cxnSpMkLst>
            <pc:docMk/>
            <pc:sldMk cId="1594139405" sldId="286"/>
            <ac:cxnSpMk id="9" creationId="{C03CF750-CCA9-4266-B14D-0558A9C71DAA}"/>
          </ac:cxnSpMkLst>
        </pc:cxnChg>
        <pc:cxnChg chg="add mod topLvl">
          <ac:chgData name="Dylan Mendonca" userId="7e07c00c70ee66b9" providerId="LiveId" clId="{01C299D2-BB93-420C-8BEB-20A73DF041D9}" dt="2020-12-01T18:13:05.413" v="17045" actId="164"/>
          <ac:cxnSpMkLst>
            <pc:docMk/>
            <pc:sldMk cId="1594139405" sldId="286"/>
            <ac:cxnSpMk id="16" creationId="{E41BC2E8-6D1E-4F5A-A709-B4AC9DC9E98B}"/>
          </ac:cxnSpMkLst>
        </pc:cxnChg>
        <pc:cxnChg chg="add mod topLvl">
          <ac:chgData name="Dylan Mendonca" userId="7e07c00c70ee66b9" providerId="LiveId" clId="{01C299D2-BB93-420C-8BEB-20A73DF041D9}" dt="2020-12-01T18:13:05.413" v="17045" actId="164"/>
          <ac:cxnSpMkLst>
            <pc:docMk/>
            <pc:sldMk cId="1594139405" sldId="286"/>
            <ac:cxnSpMk id="17" creationId="{4D3B4F87-B9ED-4701-85BA-BA20E35E9FA6}"/>
          </ac:cxnSpMkLst>
        </pc:cxnChg>
        <pc:cxnChg chg="mod">
          <ac:chgData name="Dylan Mendonca" userId="7e07c00c70ee66b9" providerId="LiveId" clId="{01C299D2-BB93-420C-8BEB-20A73DF041D9}" dt="2020-11-29T17:49:18.742" v="10882"/>
          <ac:cxnSpMkLst>
            <pc:docMk/>
            <pc:sldMk cId="1594139405" sldId="286"/>
            <ac:cxnSpMk id="25" creationId="{0C425E4B-FA74-4A16-B086-C7DD78617DB4}"/>
          </ac:cxnSpMkLst>
        </pc:cxnChg>
        <pc:cxnChg chg="mod">
          <ac:chgData name="Dylan Mendonca" userId="7e07c00c70ee66b9" providerId="LiveId" clId="{01C299D2-BB93-420C-8BEB-20A73DF041D9}" dt="2020-11-27T20:03:52.476" v="3548" actId="1076"/>
          <ac:cxnSpMkLst>
            <pc:docMk/>
            <pc:sldMk cId="1594139405" sldId="286"/>
            <ac:cxnSpMk id="26" creationId="{898B65A1-15EE-488B-8834-B0EFB7AC3A9E}"/>
          </ac:cxnSpMkLst>
        </pc:cxnChg>
        <pc:cxnChg chg="mod">
          <ac:chgData name="Dylan Mendonca" userId="7e07c00c70ee66b9" providerId="LiveId" clId="{01C299D2-BB93-420C-8BEB-20A73DF041D9}" dt="2020-11-29T17:49:18.742" v="10882"/>
          <ac:cxnSpMkLst>
            <pc:docMk/>
            <pc:sldMk cId="1594139405" sldId="286"/>
            <ac:cxnSpMk id="26" creationId="{89F9CFA4-4F92-41C2-9A44-4491DB7BE165}"/>
          </ac:cxnSpMkLst>
        </pc:cxnChg>
        <pc:cxnChg chg="mod">
          <ac:chgData name="Dylan Mendonca" userId="7e07c00c70ee66b9" providerId="LiveId" clId="{01C299D2-BB93-420C-8BEB-20A73DF041D9}" dt="2020-11-27T20:03:52.476" v="3548" actId="1076"/>
          <ac:cxnSpMkLst>
            <pc:docMk/>
            <pc:sldMk cId="1594139405" sldId="286"/>
            <ac:cxnSpMk id="27" creationId="{9C97C82F-888E-4188-9A5B-E000947FB2BF}"/>
          </ac:cxnSpMkLst>
        </pc:cxnChg>
        <pc:cxnChg chg="add mod">
          <ac:chgData name="Dylan Mendonca" userId="7e07c00c70ee66b9" providerId="LiveId" clId="{01C299D2-BB93-420C-8BEB-20A73DF041D9}" dt="2020-12-01T18:12:44.236" v="17042" actId="164"/>
          <ac:cxnSpMkLst>
            <pc:docMk/>
            <pc:sldMk cId="1594139405" sldId="286"/>
            <ac:cxnSpMk id="31" creationId="{6F17CC12-DB63-47F8-AE41-79993F6E280B}"/>
          </ac:cxnSpMkLst>
        </pc:cxnChg>
        <pc:cxnChg chg="mod">
          <ac:chgData name="Dylan Mendonca" userId="7e07c00c70ee66b9" providerId="LiveId" clId="{01C299D2-BB93-420C-8BEB-20A73DF041D9}" dt="2020-11-27T20:03:52.476" v="3548" actId="1076"/>
          <ac:cxnSpMkLst>
            <pc:docMk/>
            <pc:sldMk cId="1594139405" sldId="286"/>
            <ac:cxnSpMk id="32" creationId="{933D7FA1-F001-4221-8BB8-7EC61FE42EA2}"/>
          </ac:cxnSpMkLst>
        </pc:cxnChg>
        <pc:cxnChg chg="add mod">
          <ac:chgData name="Dylan Mendonca" userId="7e07c00c70ee66b9" providerId="LiveId" clId="{01C299D2-BB93-420C-8BEB-20A73DF041D9}" dt="2020-12-01T18:12:44.236" v="17042" actId="164"/>
          <ac:cxnSpMkLst>
            <pc:docMk/>
            <pc:sldMk cId="1594139405" sldId="286"/>
            <ac:cxnSpMk id="32" creationId="{DFB143CE-A7F9-45F7-A2EC-1FCFDBCC682A}"/>
          </ac:cxnSpMkLst>
        </pc:cxnChg>
        <pc:cxnChg chg="mod">
          <ac:chgData name="Dylan Mendonca" userId="7e07c00c70ee66b9" providerId="LiveId" clId="{01C299D2-BB93-420C-8BEB-20A73DF041D9}" dt="2020-11-27T20:03:52.476" v="3548" actId="1076"/>
          <ac:cxnSpMkLst>
            <pc:docMk/>
            <pc:sldMk cId="1594139405" sldId="286"/>
            <ac:cxnSpMk id="33" creationId="{68EF523F-8A1E-487B-9EB8-32F4D992F27D}"/>
          </ac:cxnSpMkLst>
        </pc:cxnChg>
      </pc:sldChg>
      <pc:sldChg chg="addSp delSp modSp new mod ord modTransition">
        <pc:chgData name="Dylan Mendonca" userId="7e07c00c70ee66b9" providerId="LiveId" clId="{01C299D2-BB93-420C-8BEB-20A73DF041D9}" dt="2020-11-30T19:36:07.859" v="15666"/>
        <pc:sldMkLst>
          <pc:docMk/>
          <pc:sldMk cId="1941674777" sldId="287"/>
        </pc:sldMkLst>
        <pc:spChg chg="mod">
          <ac:chgData name="Dylan Mendonca" userId="7e07c00c70ee66b9" providerId="LiveId" clId="{01C299D2-BB93-420C-8BEB-20A73DF041D9}" dt="2020-11-29T17:59:09.790" v="11355" actId="404"/>
          <ac:spMkLst>
            <pc:docMk/>
            <pc:sldMk cId="1941674777" sldId="287"/>
            <ac:spMk id="2" creationId="{BD0C0230-22DF-4426-8B42-BA990BD399C1}"/>
          </ac:spMkLst>
        </pc:spChg>
        <pc:spChg chg="del mod">
          <ac:chgData name="Dylan Mendonca" userId="7e07c00c70ee66b9" providerId="LiveId" clId="{01C299D2-BB93-420C-8BEB-20A73DF041D9}" dt="2020-11-27T20:32:15.687" v="4538"/>
          <ac:spMkLst>
            <pc:docMk/>
            <pc:sldMk cId="1941674777" sldId="287"/>
            <ac:spMk id="3" creationId="{DE0FC234-79B8-4EFF-85E3-A084DF705B73}"/>
          </ac:spMkLst>
        </pc:spChg>
        <pc:picChg chg="add del mod">
          <ac:chgData name="Dylan Mendonca" userId="7e07c00c70ee66b9" providerId="LiveId" clId="{01C299D2-BB93-420C-8BEB-20A73DF041D9}" dt="2020-11-27T20:14:59.828" v="3960" actId="478"/>
          <ac:picMkLst>
            <pc:docMk/>
            <pc:sldMk cId="1941674777" sldId="287"/>
            <ac:picMk id="6146" creationId="{86A14D05-8C7F-492D-BCEC-5B9E267BD5E3}"/>
          </ac:picMkLst>
        </pc:picChg>
        <pc:picChg chg="add mod">
          <ac:chgData name="Dylan Mendonca" userId="7e07c00c70ee66b9" providerId="LiveId" clId="{01C299D2-BB93-420C-8BEB-20A73DF041D9}" dt="2020-11-27T20:32:14.486" v="4537" actId="1076"/>
          <ac:picMkLst>
            <pc:docMk/>
            <pc:sldMk cId="1941674777" sldId="287"/>
            <ac:picMk id="6148" creationId="{1A487B35-C465-43A7-B190-E000BE454A97}"/>
          </ac:picMkLst>
        </pc:picChg>
        <pc:picChg chg="add mod">
          <ac:chgData name="Dylan Mendonca" userId="7e07c00c70ee66b9" providerId="LiveId" clId="{01C299D2-BB93-420C-8BEB-20A73DF041D9}" dt="2020-11-27T20:32:20.323" v="4541" actId="1076"/>
          <ac:picMkLst>
            <pc:docMk/>
            <pc:sldMk cId="1941674777" sldId="287"/>
            <ac:picMk id="6150" creationId="{86F9922F-7A63-42EF-9310-5C3120B0BE4C}"/>
          </ac:picMkLst>
        </pc:picChg>
      </pc:sldChg>
      <pc:sldChg chg="addSp delSp modSp new mod modTransition delAnim">
        <pc:chgData name="Dylan Mendonca" userId="7e07c00c70ee66b9" providerId="LiveId" clId="{01C299D2-BB93-420C-8BEB-20A73DF041D9}" dt="2020-12-02T18:23:26.507" v="18643" actId="20577"/>
        <pc:sldMkLst>
          <pc:docMk/>
          <pc:sldMk cId="3339734658" sldId="288"/>
        </pc:sldMkLst>
        <pc:spChg chg="mod">
          <ac:chgData name="Dylan Mendonca" userId="7e07c00c70ee66b9" providerId="LiveId" clId="{01C299D2-BB93-420C-8BEB-20A73DF041D9}" dt="2020-11-29T18:43:25.831" v="12973" actId="20577"/>
          <ac:spMkLst>
            <pc:docMk/>
            <pc:sldMk cId="3339734658" sldId="288"/>
            <ac:spMk id="2" creationId="{00ABEC5C-770D-40DE-8C97-60727E3825B4}"/>
          </ac:spMkLst>
        </pc:spChg>
        <pc:spChg chg="mod">
          <ac:chgData name="Dylan Mendonca" userId="7e07c00c70ee66b9" providerId="LiveId" clId="{01C299D2-BB93-420C-8BEB-20A73DF041D9}" dt="2020-11-27T20:20:55.966" v="4215" actId="2711"/>
          <ac:spMkLst>
            <pc:docMk/>
            <pc:sldMk cId="3339734658" sldId="288"/>
            <ac:spMk id="3" creationId="{4E55C71E-362C-4A8E-A332-E2A8B293CB06}"/>
          </ac:spMkLst>
        </pc:spChg>
        <pc:spChg chg="add del">
          <ac:chgData name="Dylan Mendonca" userId="7e07c00c70ee66b9" providerId="LiveId" clId="{01C299D2-BB93-420C-8BEB-20A73DF041D9}" dt="2020-12-02T18:20:01.696" v="18397" actId="22"/>
          <ac:spMkLst>
            <pc:docMk/>
            <pc:sldMk cId="3339734658" sldId="288"/>
            <ac:spMk id="7" creationId="{5EA6B580-33C0-4F13-B6F9-953596DDE3E4}"/>
          </ac:spMkLst>
        </pc:spChg>
        <pc:spChg chg="add del">
          <ac:chgData name="Dylan Mendonca" userId="7e07c00c70ee66b9" providerId="LiveId" clId="{01C299D2-BB93-420C-8BEB-20A73DF041D9}" dt="2020-12-02T18:20:03.449" v="18399" actId="22"/>
          <ac:spMkLst>
            <pc:docMk/>
            <pc:sldMk cId="3339734658" sldId="288"/>
            <ac:spMk id="9" creationId="{4F10ADE3-BC5B-48E4-A765-1ACC5F4037D3}"/>
          </ac:spMkLst>
        </pc:spChg>
        <pc:spChg chg="add mod">
          <ac:chgData name="Dylan Mendonca" userId="7e07c00c70ee66b9" providerId="LiveId" clId="{01C299D2-BB93-420C-8BEB-20A73DF041D9}" dt="2020-12-02T18:23:26.507" v="18643" actId="20577"/>
          <ac:spMkLst>
            <pc:docMk/>
            <pc:sldMk cId="3339734658" sldId="288"/>
            <ac:spMk id="10" creationId="{927EF9E3-8CD4-4954-ABC5-288BB05B853F}"/>
          </ac:spMkLst>
        </pc:spChg>
        <pc:picChg chg="add del mod">
          <ac:chgData name="Dylan Mendonca" userId="7e07c00c70ee66b9" providerId="LiveId" clId="{01C299D2-BB93-420C-8BEB-20A73DF041D9}" dt="2020-11-28T18:44:32.235" v="6496" actId="478"/>
          <ac:picMkLst>
            <pc:docMk/>
            <pc:sldMk cId="3339734658" sldId="288"/>
            <ac:picMk id="4" creationId="{AE92F747-BE7C-4172-A36D-5444A41BAC49}"/>
          </ac:picMkLst>
        </pc:picChg>
        <pc:picChg chg="add mod">
          <ac:chgData name="Dylan Mendonca" userId="7e07c00c70ee66b9" providerId="LiveId" clId="{01C299D2-BB93-420C-8BEB-20A73DF041D9}" dt="2020-11-29T18:44:33.876" v="12977" actId="1076"/>
          <ac:picMkLst>
            <pc:docMk/>
            <pc:sldMk cId="3339734658" sldId="288"/>
            <ac:picMk id="1026" creationId="{230445FF-0032-4469-96CF-9AD44CBEA413}"/>
          </ac:picMkLst>
        </pc:picChg>
        <pc:picChg chg="add mod">
          <ac:chgData name="Dylan Mendonca" userId="7e07c00c70ee66b9" providerId="LiveId" clId="{01C299D2-BB93-420C-8BEB-20A73DF041D9}" dt="2020-12-02T18:21:54.494" v="18453" actId="14100"/>
          <ac:picMkLst>
            <pc:docMk/>
            <pc:sldMk cId="3339734658" sldId="288"/>
            <ac:picMk id="1028" creationId="{F7969F2B-A130-421C-85E5-F5F4FD57511A}"/>
          </ac:picMkLst>
        </pc:picChg>
      </pc:sldChg>
      <pc:sldChg chg="addSp delSp modSp new mod modTransition delAnim modNotesTx">
        <pc:chgData name="Dylan Mendonca" userId="7e07c00c70ee66b9" providerId="LiveId" clId="{01C299D2-BB93-420C-8BEB-20A73DF041D9}" dt="2020-12-02T18:24:35.362" v="18791" actId="1036"/>
        <pc:sldMkLst>
          <pc:docMk/>
          <pc:sldMk cId="3146858961" sldId="289"/>
        </pc:sldMkLst>
        <pc:spChg chg="mod">
          <ac:chgData name="Dylan Mendonca" userId="7e07c00c70ee66b9" providerId="LiveId" clId="{01C299D2-BB93-420C-8BEB-20A73DF041D9}" dt="2020-11-30T17:31:50.033" v="14639" actId="27636"/>
          <ac:spMkLst>
            <pc:docMk/>
            <pc:sldMk cId="3146858961" sldId="289"/>
            <ac:spMk id="2" creationId="{1F9FF8C3-DC03-43F3-912E-E7FA10468F0B}"/>
          </ac:spMkLst>
        </pc:spChg>
        <pc:spChg chg="del mod">
          <ac:chgData name="Dylan Mendonca" userId="7e07c00c70ee66b9" providerId="LiveId" clId="{01C299D2-BB93-420C-8BEB-20A73DF041D9}" dt="2020-11-30T17:32:16.484" v="14643" actId="478"/>
          <ac:spMkLst>
            <pc:docMk/>
            <pc:sldMk cId="3146858961" sldId="289"/>
            <ac:spMk id="3" creationId="{FD5E6BFE-005F-4AAE-B4D8-7B87AB8BA9AD}"/>
          </ac:spMkLst>
        </pc:spChg>
        <pc:spChg chg="add mod">
          <ac:chgData name="Dylan Mendonca" userId="7e07c00c70ee66b9" providerId="LiveId" clId="{01C299D2-BB93-420C-8BEB-20A73DF041D9}" dt="2020-12-02T18:24:35.362" v="18791" actId="1036"/>
          <ac:spMkLst>
            <pc:docMk/>
            <pc:sldMk cId="3146858961" sldId="289"/>
            <ac:spMk id="5" creationId="{EE865EEB-2F77-441A-9D2C-62BF0514A141}"/>
          </ac:spMkLst>
        </pc:spChg>
        <pc:picChg chg="add mod">
          <ac:chgData name="Dylan Mendonca" userId="7e07c00c70ee66b9" providerId="LiveId" clId="{01C299D2-BB93-420C-8BEB-20A73DF041D9}" dt="2020-11-27T20:23:35.581" v="4309" actId="1076"/>
          <ac:picMkLst>
            <pc:docMk/>
            <pc:sldMk cId="3146858961" sldId="289"/>
            <ac:picMk id="4" creationId="{E5A02BA9-4793-49B6-AB4D-9198E40A7244}"/>
          </ac:picMkLst>
        </pc:picChg>
        <pc:picChg chg="add del mod">
          <ac:chgData name="Dylan Mendonca" userId="7e07c00c70ee66b9" providerId="LiveId" clId="{01C299D2-BB93-420C-8BEB-20A73DF041D9}" dt="2020-11-28T18:44:33.739" v="6497" actId="478"/>
          <ac:picMkLst>
            <pc:docMk/>
            <pc:sldMk cId="3146858961" sldId="289"/>
            <ac:picMk id="5" creationId="{8E08AE23-A7D8-4D87-99A2-B86DB4F5B00E}"/>
          </ac:picMkLst>
        </pc:picChg>
      </pc:sldChg>
      <pc:sldChg chg="addSp delSp modSp add mod ord modTransition delAnim">
        <pc:chgData name="Dylan Mendonca" userId="7e07c00c70ee66b9" providerId="LiveId" clId="{01C299D2-BB93-420C-8BEB-20A73DF041D9}" dt="2020-12-02T18:13:18.896" v="18221" actId="20577"/>
        <pc:sldMkLst>
          <pc:docMk/>
          <pc:sldMk cId="1892943324" sldId="290"/>
        </pc:sldMkLst>
        <pc:spChg chg="mod">
          <ac:chgData name="Dylan Mendonca" userId="7e07c00c70ee66b9" providerId="LiveId" clId="{01C299D2-BB93-420C-8BEB-20A73DF041D9}" dt="2020-12-01T23:49:09.452" v="17414"/>
          <ac:spMkLst>
            <pc:docMk/>
            <pc:sldMk cId="1892943324" sldId="290"/>
            <ac:spMk id="2" creationId="{D6837F68-A608-4038-B8EF-8EF0E659AA4C}"/>
          </ac:spMkLst>
        </pc:spChg>
        <pc:spChg chg="add del mod">
          <ac:chgData name="Dylan Mendonca" userId="7e07c00c70ee66b9" providerId="LiveId" clId="{01C299D2-BB93-420C-8BEB-20A73DF041D9}" dt="2020-12-02T18:11:48.275" v="18042" actId="478"/>
          <ac:spMkLst>
            <pc:docMk/>
            <pc:sldMk cId="1892943324" sldId="290"/>
            <ac:spMk id="3" creationId="{95FADCEC-9C96-4924-A3AC-926B829AD40C}"/>
          </ac:spMkLst>
        </pc:spChg>
        <pc:spChg chg="add del mod">
          <ac:chgData name="Dylan Mendonca" userId="7e07c00c70ee66b9" providerId="LiveId" clId="{01C299D2-BB93-420C-8BEB-20A73DF041D9}" dt="2020-12-02T18:11:50.825" v="18043" actId="478"/>
          <ac:spMkLst>
            <pc:docMk/>
            <pc:sldMk cId="1892943324" sldId="290"/>
            <ac:spMk id="15" creationId="{A5B8A859-A5C5-4545-9086-B5CA38DD320F}"/>
          </ac:spMkLst>
        </pc:spChg>
        <pc:spChg chg="add mod">
          <ac:chgData name="Dylan Mendonca" userId="7e07c00c70ee66b9" providerId="LiveId" clId="{01C299D2-BB93-420C-8BEB-20A73DF041D9}" dt="2020-12-02T18:13:18.896" v="18221" actId="20577"/>
          <ac:spMkLst>
            <pc:docMk/>
            <pc:sldMk cId="1892943324" sldId="290"/>
            <ac:spMk id="16" creationId="{2551041C-1CB4-4183-9B09-DC9638FF6DC8}"/>
          </ac:spMkLst>
        </pc:spChg>
        <pc:spChg chg="del">
          <ac:chgData name="Dylan Mendonca" userId="7e07c00c70ee66b9" providerId="LiveId" clId="{01C299D2-BB93-420C-8BEB-20A73DF041D9}" dt="2020-11-28T20:26:04.112" v="9082" actId="478"/>
          <ac:spMkLst>
            <pc:docMk/>
            <pc:sldMk cId="1892943324" sldId="290"/>
            <ac:spMk id="36" creationId="{0C561081-A882-4C20-A270-9475D506C36E}"/>
          </ac:spMkLst>
        </pc:spChg>
        <pc:spChg chg="del">
          <ac:chgData name="Dylan Mendonca" userId="7e07c00c70ee66b9" providerId="LiveId" clId="{01C299D2-BB93-420C-8BEB-20A73DF041D9}" dt="2020-11-28T20:26:04.112" v="9082" actId="478"/>
          <ac:spMkLst>
            <pc:docMk/>
            <pc:sldMk cId="1892943324" sldId="290"/>
            <ac:spMk id="37" creationId="{69341834-1617-43B1-B85A-EEB29183411D}"/>
          </ac:spMkLst>
        </pc:spChg>
        <pc:spChg chg="del">
          <ac:chgData name="Dylan Mendonca" userId="7e07c00c70ee66b9" providerId="LiveId" clId="{01C299D2-BB93-420C-8BEB-20A73DF041D9}" dt="2020-11-28T20:26:04.112" v="9082" actId="478"/>
          <ac:spMkLst>
            <pc:docMk/>
            <pc:sldMk cId="1892943324" sldId="290"/>
            <ac:spMk id="41" creationId="{2F02F7AC-08F4-4FA6-A8BF-A716048CC693}"/>
          </ac:spMkLst>
        </pc:spChg>
        <pc:spChg chg="del">
          <ac:chgData name="Dylan Mendonca" userId="7e07c00c70ee66b9" providerId="LiveId" clId="{01C299D2-BB93-420C-8BEB-20A73DF041D9}" dt="2020-11-28T20:26:04.112" v="9082" actId="478"/>
          <ac:spMkLst>
            <pc:docMk/>
            <pc:sldMk cId="1892943324" sldId="290"/>
            <ac:spMk id="42" creationId="{53BFE21D-0077-43C7-9376-A7A57D4128B6}"/>
          </ac:spMkLst>
        </pc:spChg>
        <pc:spChg chg="del">
          <ac:chgData name="Dylan Mendonca" userId="7e07c00c70ee66b9" providerId="LiveId" clId="{01C299D2-BB93-420C-8BEB-20A73DF041D9}" dt="2020-11-28T20:26:04.112" v="9082" actId="478"/>
          <ac:spMkLst>
            <pc:docMk/>
            <pc:sldMk cId="1892943324" sldId="290"/>
            <ac:spMk id="44" creationId="{52331C1C-E532-4D2B-AC10-3FD4D663002B}"/>
          </ac:spMkLst>
        </pc:spChg>
        <pc:spChg chg="del">
          <ac:chgData name="Dylan Mendonca" userId="7e07c00c70ee66b9" providerId="LiveId" clId="{01C299D2-BB93-420C-8BEB-20A73DF041D9}" dt="2020-11-28T20:26:04.112" v="9082" actId="478"/>
          <ac:spMkLst>
            <pc:docMk/>
            <pc:sldMk cId="1892943324" sldId="290"/>
            <ac:spMk id="45" creationId="{458FB43D-FB9D-4ED2-9FC6-C34680F97ED8}"/>
          </ac:spMkLst>
        </pc:spChg>
        <pc:spChg chg="del">
          <ac:chgData name="Dylan Mendonca" userId="7e07c00c70ee66b9" providerId="LiveId" clId="{01C299D2-BB93-420C-8BEB-20A73DF041D9}" dt="2020-11-28T20:26:04.112" v="9082" actId="478"/>
          <ac:spMkLst>
            <pc:docMk/>
            <pc:sldMk cId="1892943324" sldId="290"/>
            <ac:spMk id="48" creationId="{D82B7644-75EC-4B4B-B6FB-17CA50CF6664}"/>
          </ac:spMkLst>
        </pc:spChg>
        <pc:spChg chg="mod">
          <ac:chgData name="Dylan Mendonca" userId="7e07c00c70ee66b9" providerId="LiveId" clId="{01C299D2-BB93-420C-8BEB-20A73DF041D9}" dt="2020-12-01T18:07:42.382" v="17014" actId="14100"/>
          <ac:spMkLst>
            <pc:docMk/>
            <pc:sldMk cId="1892943324" sldId="290"/>
            <ac:spMk id="49" creationId="{9BD8DF29-63E3-49C1-870A-E490096479B6}"/>
          </ac:spMkLst>
        </pc:spChg>
        <pc:picChg chg="add del mod">
          <ac:chgData name="Dylan Mendonca" userId="7e07c00c70ee66b9" providerId="LiveId" clId="{01C299D2-BB93-420C-8BEB-20A73DF041D9}" dt="2020-11-28T18:44:38.631" v="6499" actId="478"/>
          <ac:picMkLst>
            <pc:docMk/>
            <pc:sldMk cId="1892943324" sldId="290"/>
            <ac:picMk id="3" creationId="{F32FB912-4103-40FF-A5AA-46A45F6A3615}"/>
          </ac:picMkLst>
        </pc:picChg>
        <pc:picChg chg="add mod">
          <ac:chgData name="Dylan Mendonca" userId="7e07c00c70ee66b9" providerId="LiveId" clId="{01C299D2-BB93-420C-8BEB-20A73DF041D9}" dt="2020-11-28T20:31:38.854" v="9245" actId="1076"/>
          <ac:picMkLst>
            <pc:docMk/>
            <pc:sldMk cId="1892943324" sldId="290"/>
            <ac:picMk id="6146" creationId="{91E53993-59B1-401D-ABB8-E904FDF91F7C}"/>
          </ac:picMkLst>
        </pc:picChg>
      </pc:sldChg>
      <pc:sldChg chg="addSp delSp modSp add mod ord modTransition delAnim">
        <pc:chgData name="Dylan Mendonca" userId="7e07c00c70ee66b9" providerId="LiveId" clId="{01C299D2-BB93-420C-8BEB-20A73DF041D9}" dt="2020-12-02T18:13:23.775" v="18223"/>
        <pc:sldMkLst>
          <pc:docMk/>
          <pc:sldMk cId="1892962671" sldId="291"/>
        </pc:sldMkLst>
        <pc:spChg chg="add del mod">
          <ac:chgData name="Dylan Mendonca" userId="7e07c00c70ee66b9" providerId="LiveId" clId="{01C299D2-BB93-420C-8BEB-20A73DF041D9}" dt="2020-12-02T18:13:23.604" v="18222" actId="478"/>
          <ac:spMkLst>
            <pc:docMk/>
            <pc:sldMk cId="1892962671" sldId="291"/>
            <ac:spMk id="17" creationId="{29D4BC43-7F13-4CAF-B323-022097FD81DF}"/>
          </ac:spMkLst>
        </pc:spChg>
        <pc:spChg chg="add mod">
          <ac:chgData name="Dylan Mendonca" userId="7e07c00c70ee66b9" providerId="LiveId" clId="{01C299D2-BB93-420C-8BEB-20A73DF041D9}" dt="2020-12-02T18:13:23.775" v="18223"/>
          <ac:spMkLst>
            <pc:docMk/>
            <pc:sldMk cId="1892962671" sldId="291"/>
            <ac:spMk id="18" creationId="{C07F59F3-173F-4A3B-AE64-05006CD8C34A}"/>
          </ac:spMkLst>
        </pc:spChg>
        <pc:spChg chg="mod">
          <ac:chgData name="Dylan Mendonca" userId="7e07c00c70ee66b9" providerId="LiveId" clId="{01C299D2-BB93-420C-8BEB-20A73DF041D9}" dt="2020-12-01T23:49:41.581" v="17417" actId="20577"/>
          <ac:spMkLst>
            <pc:docMk/>
            <pc:sldMk cId="1892962671" sldId="291"/>
            <ac:spMk id="36" creationId="{0C561081-A882-4C20-A270-9475D506C36E}"/>
          </ac:spMkLst>
        </pc:spChg>
        <pc:spChg chg="add del">
          <ac:chgData name="Dylan Mendonca" userId="7e07c00c70ee66b9" providerId="LiveId" clId="{01C299D2-BB93-420C-8BEB-20A73DF041D9}" dt="2020-11-28T20:26:28.075" v="9088" actId="478"/>
          <ac:spMkLst>
            <pc:docMk/>
            <pc:sldMk cId="1892962671" sldId="291"/>
            <ac:spMk id="37" creationId="{69341834-1617-43B1-B85A-EEB29183411D}"/>
          </ac:spMkLst>
        </pc:spChg>
        <pc:spChg chg="add del">
          <ac:chgData name="Dylan Mendonca" userId="7e07c00c70ee66b9" providerId="LiveId" clId="{01C299D2-BB93-420C-8BEB-20A73DF041D9}" dt="2020-11-28T20:26:28.075" v="9088" actId="478"/>
          <ac:spMkLst>
            <pc:docMk/>
            <pc:sldMk cId="1892962671" sldId="291"/>
            <ac:spMk id="42" creationId="{53BFE21D-0077-43C7-9376-A7A57D4128B6}"/>
          </ac:spMkLst>
        </pc:spChg>
        <pc:spChg chg="add del">
          <ac:chgData name="Dylan Mendonca" userId="7e07c00c70ee66b9" providerId="LiveId" clId="{01C299D2-BB93-420C-8BEB-20A73DF041D9}" dt="2020-11-28T20:26:28.075" v="9088" actId="478"/>
          <ac:spMkLst>
            <pc:docMk/>
            <pc:sldMk cId="1892962671" sldId="291"/>
            <ac:spMk id="45" creationId="{458FB43D-FB9D-4ED2-9FC6-C34680F97ED8}"/>
          </ac:spMkLst>
        </pc:spChg>
        <pc:spChg chg="del">
          <ac:chgData name="Dylan Mendonca" userId="7e07c00c70ee66b9" providerId="LiveId" clId="{01C299D2-BB93-420C-8BEB-20A73DF041D9}" dt="2020-11-28T20:26:28.075" v="9088" actId="478"/>
          <ac:spMkLst>
            <pc:docMk/>
            <pc:sldMk cId="1892962671" sldId="291"/>
            <ac:spMk id="48" creationId="{D82B7644-75EC-4B4B-B6FB-17CA50CF6664}"/>
          </ac:spMkLst>
        </pc:spChg>
        <pc:spChg chg="mod">
          <ac:chgData name="Dylan Mendonca" userId="7e07c00c70ee66b9" providerId="LiveId" clId="{01C299D2-BB93-420C-8BEB-20A73DF041D9}" dt="2020-12-01T18:07:47.182" v="17015" actId="14100"/>
          <ac:spMkLst>
            <pc:docMk/>
            <pc:sldMk cId="1892962671" sldId="291"/>
            <ac:spMk id="49" creationId="{9BD8DF29-63E3-49C1-870A-E490096479B6}"/>
          </ac:spMkLst>
        </pc:spChg>
        <pc:picChg chg="add del mod">
          <ac:chgData name="Dylan Mendonca" userId="7e07c00c70ee66b9" providerId="LiveId" clId="{01C299D2-BB93-420C-8BEB-20A73DF041D9}" dt="2020-11-28T18:44:29.942" v="6495" actId="478"/>
          <ac:picMkLst>
            <pc:docMk/>
            <pc:sldMk cId="1892962671" sldId="291"/>
            <ac:picMk id="3" creationId="{67FB68DA-B6CB-4327-BD0C-F0641BDAB26E}"/>
          </ac:picMkLst>
        </pc:picChg>
        <pc:picChg chg="add mod">
          <ac:chgData name="Dylan Mendonca" userId="7e07c00c70ee66b9" providerId="LiveId" clId="{01C299D2-BB93-420C-8BEB-20A73DF041D9}" dt="2020-11-28T20:34:21.046" v="9247" actId="1076"/>
          <ac:picMkLst>
            <pc:docMk/>
            <pc:sldMk cId="1892962671" sldId="291"/>
            <ac:picMk id="5" creationId="{0057655C-1E93-42EF-9530-AF8010A5A630}"/>
          </ac:picMkLst>
        </pc:picChg>
      </pc:sldChg>
      <pc:sldChg chg="addSp delSp modSp new del mod ord">
        <pc:chgData name="Dylan Mendonca" userId="7e07c00c70ee66b9" providerId="LiveId" clId="{01C299D2-BB93-420C-8BEB-20A73DF041D9}" dt="2020-11-28T21:56:52.512" v="10372" actId="47"/>
        <pc:sldMkLst>
          <pc:docMk/>
          <pc:sldMk cId="2924089020" sldId="292"/>
        </pc:sldMkLst>
        <pc:spChg chg="mod">
          <ac:chgData name="Dylan Mendonca" userId="7e07c00c70ee66b9" providerId="LiveId" clId="{01C299D2-BB93-420C-8BEB-20A73DF041D9}" dt="2020-11-27T20:56:29.598" v="5592" actId="2711"/>
          <ac:spMkLst>
            <pc:docMk/>
            <pc:sldMk cId="2924089020" sldId="292"/>
            <ac:spMk id="2" creationId="{9DB37C75-9FAE-4D6C-AF17-1B1DE1000123}"/>
          </ac:spMkLst>
        </pc:spChg>
        <pc:spChg chg="del">
          <ac:chgData name="Dylan Mendonca" userId="7e07c00c70ee66b9" providerId="LiveId" clId="{01C299D2-BB93-420C-8BEB-20A73DF041D9}" dt="2020-11-27T20:33:26.525" v="4590" actId="478"/>
          <ac:spMkLst>
            <pc:docMk/>
            <pc:sldMk cId="2924089020" sldId="292"/>
            <ac:spMk id="3" creationId="{8B294233-B62E-4F44-B7C7-E973598C07C5}"/>
          </ac:spMkLst>
        </pc:spChg>
        <pc:spChg chg="add mod">
          <ac:chgData name="Dylan Mendonca" userId="7e07c00c70ee66b9" providerId="LiveId" clId="{01C299D2-BB93-420C-8BEB-20A73DF041D9}" dt="2020-11-28T21:49:38.820" v="10257" actId="164"/>
          <ac:spMkLst>
            <pc:docMk/>
            <pc:sldMk cId="2924089020" sldId="292"/>
            <ac:spMk id="3" creationId="{9E480E01-F54B-4E67-9ADD-FDF104F08447}"/>
          </ac:spMkLst>
        </pc:spChg>
        <pc:spChg chg="add mod">
          <ac:chgData name="Dylan Mendonca" userId="7e07c00c70ee66b9" providerId="LiveId" clId="{01C299D2-BB93-420C-8BEB-20A73DF041D9}" dt="2020-11-28T21:54:47.979" v="10336" actId="208"/>
          <ac:spMkLst>
            <pc:docMk/>
            <pc:sldMk cId="2924089020" sldId="292"/>
            <ac:spMk id="6" creationId="{6F90E742-DAE0-4DE8-8F81-BB0349BAD3E9}"/>
          </ac:spMkLst>
        </pc:spChg>
        <pc:spChg chg="add mod">
          <ac:chgData name="Dylan Mendonca" userId="7e07c00c70ee66b9" providerId="LiveId" clId="{01C299D2-BB93-420C-8BEB-20A73DF041D9}" dt="2020-11-28T21:52:46.801" v="10323" actId="164"/>
          <ac:spMkLst>
            <pc:docMk/>
            <pc:sldMk cId="2924089020" sldId="292"/>
            <ac:spMk id="7" creationId="{9007087D-7343-4164-AA30-4D21E6BBB4BB}"/>
          </ac:spMkLst>
        </pc:spChg>
        <pc:spChg chg="add mod">
          <ac:chgData name="Dylan Mendonca" userId="7e07c00c70ee66b9" providerId="LiveId" clId="{01C299D2-BB93-420C-8BEB-20A73DF041D9}" dt="2020-11-28T21:52:58.080" v="10324" actId="164"/>
          <ac:spMkLst>
            <pc:docMk/>
            <pc:sldMk cId="2924089020" sldId="292"/>
            <ac:spMk id="8" creationId="{5B391AED-BE93-41E2-BF26-07BA48F4EB4D}"/>
          </ac:spMkLst>
        </pc:spChg>
        <pc:spChg chg="add mod">
          <ac:chgData name="Dylan Mendonca" userId="7e07c00c70ee66b9" providerId="LiveId" clId="{01C299D2-BB93-420C-8BEB-20A73DF041D9}" dt="2020-11-28T21:54:54.159" v="10337" actId="207"/>
          <ac:spMkLst>
            <pc:docMk/>
            <pc:sldMk cId="2924089020" sldId="292"/>
            <ac:spMk id="9" creationId="{37A0D1A1-1251-4887-A12C-FCC0BC3BF447}"/>
          </ac:spMkLst>
        </pc:spChg>
        <pc:spChg chg="add mod">
          <ac:chgData name="Dylan Mendonca" userId="7e07c00c70ee66b9" providerId="LiveId" clId="{01C299D2-BB93-420C-8BEB-20A73DF041D9}" dt="2020-11-28T21:53:37.206" v="10328" actId="404"/>
          <ac:spMkLst>
            <pc:docMk/>
            <pc:sldMk cId="2924089020" sldId="292"/>
            <ac:spMk id="10" creationId="{A00F255B-1B38-489D-80B7-3D3C97917CCD}"/>
          </ac:spMkLst>
        </pc:spChg>
        <pc:spChg chg="add mod">
          <ac:chgData name="Dylan Mendonca" userId="7e07c00c70ee66b9" providerId="LiveId" clId="{01C299D2-BB93-420C-8BEB-20A73DF041D9}" dt="2020-11-28T21:52:46.801" v="10323" actId="164"/>
          <ac:spMkLst>
            <pc:docMk/>
            <pc:sldMk cId="2924089020" sldId="292"/>
            <ac:spMk id="11" creationId="{5BCC6AC1-1E3D-4129-B770-5C2682B22D04}"/>
          </ac:spMkLst>
        </pc:spChg>
        <pc:spChg chg="add mod">
          <ac:chgData name="Dylan Mendonca" userId="7e07c00c70ee66b9" providerId="LiveId" clId="{01C299D2-BB93-420C-8BEB-20A73DF041D9}" dt="2020-11-28T21:53:35.306" v="10327" actId="1076"/>
          <ac:spMkLst>
            <pc:docMk/>
            <pc:sldMk cId="2924089020" sldId="292"/>
            <ac:spMk id="12" creationId="{0AD73451-4193-4D25-8501-388CBD237094}"/>
          </ac:spMkLst>
        </pc:spChg>
        <pc:grpChg chg="add mod">
          <ac:chgData name="Dylan Mendonca" userId="7e07c00c70ee66b9" providerId="LiveId" clId="{01C299D2-BB93-420C-8BEB-20A73DF041D9}" dt="2020-11-28T21:56:43.355" v="10369" actId="1076"/>
          <ac:grpSpMkLst>
            <pc:docMk/>
            <pc:sldMk cId="2924089020" sldId="292"/>
            <ac:grpSpMk id="5" creationId="{6678595B-13EC-47CA-B9D9-D60F46CFA661}"/>
          </ac:grpSpMkLst>
        </pc:grpChg>
        <pc:grpChg chg="add mod">
          <ac:chgData name="Dylan Mendonca" userId="7e07c00c70ee66b9" providerId="LiveId" clId="{01C299D2-BB93-420C-8BEB-20A73DF041D9}" dt="2020-11-28T21:56:43.355" v="10369" actId="1076"/>
          <ac:grpSpMkLst>
            <pc:docMk/>
            <pc:sldMk cId="2924089020" sldId="292"/>
            <ac:grpSpMk id="13" creationId="{6C78E99F-5B37-4E2A-8548-BBDD918A652D}"/>
          </ac:grpSpMkLst>
        </pc:grpChg>
        <pc:grpChg chg="add del mod">
          <ac:chgData name="Dylan Mendonca" userId="7e07c00c70ee66b9" providerId="LiveId" clId="{01C299D2-BB93-420C-8BEB-20A73DF041D9}" dt="2020-11-28T21:54:14.963" v="10333" actId="478"/>
          <ac:grpSpMkLst>
            <pc:docMk/>
            <pc:sldMk cId="2924089020" sldId="292"/>
            <ac:grpSpMk id="14" creationId="{C43C20C2-2CE5-41F6-9BE5-FE46BD21C9D4}"/>
          </ac:grpSpMkLst>
        </pc:grpChg>
        <pc:grpChg chg="add del mod">
          <ac:chgData name="Dylan Mendonca" userId="7e07c00c70ee66b9" providerId="LiveId" clId="{01C299D2-BB93-420C-8BEB-20A73DF041D9}" dt="2020-11-28T21:54:16.719" v="10334" actId="478"/>
          <ac:grpSpMkLst>
            <pc:docMk/>
            <pc:sldMk cId="2924089020" sldId="292"/>
            <ac:grpSpMk id="15" creationId="{DF3CAAC3-9E49-42C8-A267-F2BA13456724}"/>
          </ac:grpSpMkLst>
        </pc:grpChg>
        <pc:picChg chg="add mod">
          <ac:chgData name="Dylan Mendonca" userId="7e07c00c70ee66b9" providerId="LiveId" clId="{01C299D2-BB93-420C-8BEB-20A73DF041D9}" dt="2020-11-28T21:49:38.820" v="10257" actId="164"/>
          <ac:picMkLst>
            <pc:docMk/>
            <pc:sldMk cId="2924089020" sldId="292"/>
            <ac:picMk id="4" creationId="{DE49490C-0525-4143-9A0B-C9ACF3094F19}"/>
          </ac:picMkLst>
        </pc:picChg>
      </pc:sldChg>
      <pc:sldChg chg="addSp delSp modSp new mod ord modTransition">
        <pc:chgData name="Dylan Mendonca" userId="7e07c00c70ee66b9" providerId="LiveId" clId="{01C299D2-BB93-420C-8BEB-20A73DF041D9}" dt="2020-12-01T23:51:49.579" v="17435" actId="20577"/>
        <pc:sldMkLst>
          <pc:docMk/>
          <pc:sldMk cId="4258057058" sldId="293"/>
        </pc:sldMkLst>
        <pc:spChg chg="mod">
          <ac:chgData name="Dylan Mendonca" userId="7e07c00c70ee66b9" providerId="LiveId" clId="{01C299D2-BB93-420C-8BEB-20A73DF041D9}" dt="2020-12-01T23:51:49.579" v="17435" actId="20577"/>
          <ac:spMkLst>
            <pc:docMk/>
            <pc:sldMk cId="4258057058" sldId="293"/>
            <ac:spMk id="2" creationId="{73111DE8-E9FF-4449-B0CD-438116D575F6}"/>
          </ac:spMkLst>
        </pc:spChg>
        <pc:spChg chg="del">
          <ac:chgData name="Dylan Mendonca" userId="7e07c00c70ee66b9" providerId="LiveId" clId="{01C299D2-BB93-420C-8BEB-20A73DF041D9}" dt="2020-11-27T20:34:36.333" v="4670" actId="478"/>
          <ac:spMkLst>
            <pc:docMk/>
            <pc:sldMk cId="4258057058" sldId="293"/>
            <ac:spMk id="3" creationId="{D9280AE5-C1E4-4980-A03C-CC2A040E1F0B}"/>
          </ac:spMkLst>
        </pc:spChg>
        <pc:spChg chg="mod">
          <ac:chgData name="Dylan Mendonca" userId="7e07c00c70ee66b9" providerId="LiveId" clId="{01C299D2-BB93-420C-8BEB-20A73DF041D9}" dt="2020-11-27T20:34:36.719" v="4671"/>
          <ac:spMkLst>
            <pc:docMk/>
            <pc:sldMk cId="4258057058" sldId="293"/>
            <ac:spMk id="5" creationId="{DDB44BCE-50FB-41E2-B989-BA14BA2B6CE0}"/>
          </ac:spMkLst>
        </pc:spChg>
        <pc:spChg chg="mod">
          <ac:chgData name="Dylan Mendonca" userId="7e07c00c70ee66b9" providerId="LiveId" clId="{01C299D2-BB93-420C-8BEB-20A73DF041D9}" dt="2020-11-27T20:34:36.719" v="4671"/>
          <ac:spMkLst>
            <pc:docMk/>
            <pc:sldMk cId="4258057058" sldId="293"/>
            <ac:spMk id="7" creationId="{48375BEA-AC8D-42E5-BFD4-7EE733331583}"/>
          </ac:spMkLst>
        </pc:spChg>
        <pc:spChg chg="mod">
          <ac:chgData name="Dylan Mendonca" userId="7e07c00c70ee66b9" providerId="LiveId" clId="{01C299D2-BB93-420C-8BEB-20A73DF041D9}" dt="2020-11-27T20:35:08.890" v="4675" actId="1076"/>
          <ac:spMkLst>
            <pc:docMk/>
            <pc:sldMk cId="4258057058" sldId="293"/>
            <ac:spMk id="8" creationId="{7C4B59AA-2346-4A0D-B23A-C9BA5358E77E}"/>
          </ac:spMkLst>
        </pc:spChg>
        <pc:spChg chg="mod">
          <ac:chgData name="Dylan Mendonca" userId="7e07c00c70ee66b9" providerId="LiveId" clId="{01C299D2-BB93-420C-8BEB-20A73DF041D9}" dt="2020-11-27T20:35:12.422" v="4676" actId="1076"/>
          <ac:spMkLst>
            <pc:docMk/>
            <pc:sldMk cId="4258057058" sldId="293"/>
            <ac:spMk id="9" creationId="{72606E6B-6912-4D39-9E61-35A4DC3892D5}"/>
          </ac:spMkLst>
        </pc:spChg>
        <pc:spChg chg="mod">
          <ac:chgData name="Dylan Mendonca" userId="7e07c00c70ee66b9" providerId="LiveId" clId="{01C299D2-BB93-420C-8BEB-20A73DF041D9}" dt="2020-11-27T20:34:36.719" v="4671"/>
          <ac:spMkLst>
            <pc:docMk/>
            <pc:sldMk cId="4258057058" sldId="293"/>
            <ac:spMk id="10" creationId="{8120E0A9-63B0-4693-809A-FF236CCBA859}"/>
          </ac:spMkLst>
        </pc:spChg>
        <pc:spChg chg="mod">
          <ac:chgData name="Dylan Mendonca" userId="7e07c00c70ee66b9" providerId="LiveId" clId="{01C299D2-BB93-420C-8BEB-20A73DF041D9}" dt="2020-11-27T20:37:07.607" v="4702"/>
          <ac:spMkLst>
            <pc:docMk/>
            <pc:sldMk cId="4258057058" sldId="293"/>
            <ac:spMk id="23" creationId="{5DE5975B-BC3C-49ED-B119-4AC1CDA31CB2}"/>
          </ac:spMkLst>
        </pc:spChg>
        <pc:spChg chg="mod">
          <ac:chgData name="Dylan Mendonca" userId="7e07c00c70ee66b9" providerId="LiveId" clId="{01C299D2-BB93-420C-8BEB-20A73DF041D9}" dt="2020-11-27T20:37:07.607" v="4702"/>
          <ac:spMkLst>
            <pc:docMk/>
            <pc:sldMk cId="4258057058" sldId="293"/>
            <ac:spMk id="25" creationId="{04DAEFB8-9DE1-4E7E-B2A4-17FC138AE77F}"/>
          </ac:spMkLst>
        </pc:spChg>
        <pc:spChg chg="mod">
          <ac:chgData name="Dylan Mendonca" userId="7e07c00c70ee66b9" providerId="LiveId" clId="{01C299D2-BB93-420C-8BEB-20A73DF041D9}" dt="2020-11-27T20:37:07.607" v="4702"/>
          <ac:spMkLst>
            <pc:docMk/>
            <pc:sldMk cId="4258057058" sldId="293"/>
            <ac:spMk id="26" creationId="{883EC3BE-F3FD-4F46-8860-B1C304A51B62}"/>
          </ac:spMkLst>
        </pc:spChg>
        <pc:spChg chg="mod">
          <ac:chgData name="Dylan Mendonca" userId="7e07c00c70ee66b9" providerId="LiveId" clId="{01C299D2-BB93-420C-8BEB-20A73DF041D9}" dt="2020-11-27T20:37:07.607" v="4702"/>
          <ac:spMkLst>
            <pc:docMk/>
            <pc:sldMk cId="4258057058" sldId="293"/>
            <ac:spMk id="27" creationId="{524DA6DA-2674-4AB6-8388-0D1E65E98B87}"/>
          </ac:spMkLst>
        </pc:spChg>
        <pc:spChg chg="mod">
          <ac:chgData name="Dylan Mendonca" userId="7e07c00c70ee66b9" providerId="LiveId" clId="{01C299D2-BB93-420C-8BEB-20A73DF041D9}" dt="2020-11-27T20:37:07.607" v="4702"/>
          <ac:spMkLst>
            <pc:docMk/>
            <pc:sldMk cId="4258057058" sldId="293"/>
            <ac:spMk id="28" creationId="{325E2E74-A54F-48F8-841E-9C386506C644}"/>
          </ac:spMkLst>
        </pc:spChg>
        <pc:spChg chg="mod">
          <ac:chgData name="Dylan Mendonca" userId="7e07c00c70ee66b9" providerId="LiveId" clId="{01C299D2-BB93-420C-8BEB-20A73DF041D9}" dt="2020-11-27T20:37:07.607" v="4702"/>
          <ac:spMkLst>
            <pc:docMk/>
            <pc:sldMk cId="4258057058" sldId="293"/>
            <ac:spMk id="29" creationId="{C18C4154-FE17-4AD4-A2C0-70F99BFE7AAB}"/>
          </ac:spMkLst>
        </pc:spChg>
        <pc:spChg chg="mod">
          <ac:chgData name="Dylan Mendonca" userId="7e07c00c70ee66b9" providerId="LiveId" clId="{01C299D2-BB93-420C-8BEB-20A73DF041D9}" dt="2020-11-27T20:40:58.961" v="4805"/>
          <ac:spMkLst>
            <pc:docMk/>
            <pc:sldMk cId="4258057058" sldId="293"/>
            <ac:spMk id="32" creationId="{E277DD82-9977-480D-80EF-1358F73838BC}"/>
          </ac:spMkLst>
        </pc:spChg>
        <pc:spChg chg="mod">
          <ac:chgData name="Dylan Mendonca" userId="7e07c00c70ee66b9" providerId="LiveId" clId="{01C299D2-BB93-420C-8BEB-20A73DF041D9}" dt="2020-11-27T20:40:58.961" v="4805"/>
          <ac:spMkLst>
            <pc:docMk/>
            <pc:sldMk cId="4258057058" sldId="293"/>
            <ac:spMk id="34" creationId="{F95DD62A-806B-48E9-B70A-3E27574AECD9}"/>
          </ac:spMkLst>
        </pc:spChg>
        <pc:spChg chg="mod">
          <ac:chgData name="Dylan Mendonca" userId="7e07c00c70ee66b9" providerId="LiveId" clId="{01C299D2-BB93-420C-8BEB-20A73DF041D9}" dt="2020-11-27T20:40:58.961" v="4805"/>
          <ac:spMkLst>
            <pc:docMk/>
            <pc:sldMk cId="4258057058" sldId="293"/>
            <ac:spMk id="35" creationId="{E16AD235-2274-4C8D-A2C9-182C82669CC9}"/>
          </ac:spMkLst>
        </pc:spChg>
        <pc:spChg chg="mod">
          <ac:chgData name="Dylan Mendonca" userId="7e07c00c70ee66b9" providerId="LiveId" clId="{01C299D2-BB93-420C-8BEB-20A73DF041D9}" dt="2020-11-27T20:40:58.961" v="4805"/>
          <ac:spMkLst>
            <pc:docMk/>
            <pc:sldMk cId="4258057058" sldId="293"/>
            <ac:spMk id="36" creationId="{6F176948-81A4-4D91-B124-9D5562BCCC85}"/>
          </ac:spMkLst>
        </pc:spChg>
        <pc:spChg chg="mod">
          <ac:chgData name="Dylan Mendonca" userId="7e07c00c70ee66b9" providerId="LiveId" clId="{01C299D2-BB93-420C-8BEB-20A73DF041D9}" dt="2020-11-27T20:40:58.961" v="4805"/>
          <ac:spMkLst>
            <pc:docMk/>
            <pc:sldMk cId="4258057058" sldId="293"/>
            <ac:spMk id="37" creationId="{32BDAB8E-A3B9-41D9-A2E8-C8D8B18DA3EF}"/>
          </ac:spMkLst>
        </pc:spChg>
        <pc:spChg chg="mod">
          <ac:chgData name="Dylan Mendonca" userId="7e07c00c70ee66b9" providerId="LiveId" clId="{01C299D2-BB93-420C-8BEB-20A73DF041D9}" dt="2020-11-27T20:40:58.961" v="4805"/>
          <ac:spMkLst>
            <pc:docMk/>
            <pc:sldMk cId="4258057058" sldId="293"/>
            <ac:spMk id="38" creationId="{BEE3CCB4-F200-43EE-981B-BE610588CAEE}"/>
          </ac:spMkLst>
        </pc:spChg>
        <pc:grpChg chg="add del mod">
          <ac:chgData name="Dylan Mendonca" userId="7e07c00c70ee66b9" providerId="LiveId" clId="{01C299D2-BB93-420C-8BEB-20A73DF041D9}" dt="2020-11-27T20:38:55.280" v="4747" actId="478"/>
          <ac:grpSpMkLst>
            <pc:docMk/>
            <pc:sldMk cId="4258057058" sldId="293"/>
            <ac:grpSpMk id="4" creationId="{4BAEE1C1-426E-4F32-B914-827E7C3D73B0}"/>
          </ac:grpSpMkLst>
        </pc:grpChg>
        <pc:grpChg chg="mod">
          <ac:chgData name="Dylan Mendonca" userId="7e07c00c70ee66b9" providerId="LiveId" clId="{01C299D2-BB93-420C-8BEB-20A73DF041D9}" dt="2020-11-27T20:34:36.719" v="4671"/>
          <ac:grpSpMkLst>
            <pc:docMk/>
            <pc:sldMk cId="4258057058" sldId="293"/>
            <ac:grpSpMk id="6" creationId="{5CAE3291-86A4-451E-A9A4-F9839AC03758}"/>
          </ac:grpSpMkLst>
        </pc:grpChg>
        <pc:grpChg chg="add del mod">
          <ac:chgData name="Dylan Mendonca" userId="7e07c00c70ee66b9" providerId="LiveId" clId="{01C299D2-BB93-420C-8BEB-20A73DF041D9}" dt="2020-11-27T20:38:57.052" v="4748" actId="478"/>
          <ac:grpSpMkLst>
            <pc:docMk/>
            <pc:sldMk cId="4258057058" sldId="293"/>
            <ac:grpSpMk id="22" creationId="{0A9F2263-71DF-46F1-8FBD-347DA881E3EC}"/>
          </ac:grpSpMkLst>
        </pc:grpChg>
        <pc:grpChg chg="mod">
          <ac:chgData name="Dylan Mendonca" userId="7e07c00c70ee66b9" providerId="LiveId" clId="{01C299D2-BB93-420C-8BEB-20A73DF041D9}" dt="2020-11-27T20:37:07.607" v="4702"/>
          <ac:grpSpMkLst>
            <pc:docMk/>
            <pc:sldMk cId="4258057058" sldId="293"/>
            <ac:grpSpMk id="24" creationId="{692C3B04-E2BD-4295-90BF-4726635C537E}"/>
          </ac:grpSpMkLst>
        </pc:grpChg>
        <pc:grpChg chg="add mod">
          <ac:chgData name="Dylan Mendonca" userId="7e07c00c70ee66b9" providerId="LiveId" clId="{01C299D2-BB93-420C-8BEB-20A73DF041D9}" dt="2020-11-27T20:41:02.581" v="4806" actId="1076"/>
          <ac:grpSpMkLst>
            <pc:docMk/>
            <pc:sldMk cId="4258057058" sldId="293"/>
            <ac:grpSpMk id="31" creationId="{5691295B-5407-439E-B445-61F825C6FA59}"/>
          </ac:grpSpMkLst>
        </pc:grpChg>
        <pc:grpChg chg="mod">
          <ac:chgData name="Dylan Mendonca" userId="7e07c00c70ee66b9" providerId="LiveId" clId="{01C299D2-BB93-420C-8BEB-20A73DF041D9}" dt="2020-11-27T20:40:58.961" v="4805"/>
          <ac:grpSpMkLst>
            <pc:docMk/>
            <pc:sldMk cId="4258057058" sldId="293"/>
            <ac:grpSpMk id="33" creationId="{38B7A773-18D0-46FF-99C9-EA921AD3C880}"/>
          </ac:grpSpMkLst>
        </pc:grpChg>
        <pc:cxnChg chg="add del mod">
          <ac:chgData name="Dylan Mendonca" userId="7e07c00c70ee66b9" providerId="LiveId" clId="{01C299D2-BB93-420C-8BEB-20A73DF041D9}" dt="2020-11-27T20:38:55.280" v="4747" actId="478"/>
          <ac:cxnSpMkLst>
            <pc:docMk/>
            <pc:sldMk cId="4258057058" sldId="293"/>
            <ac:cxnSpMk id="12" creationId="{EC94E409-6155-4837-ADB7-76AFA9D51244}"/>
          </ac:cxnSpMkLst>
        </pc:cxnChg>
        <pc:cxnChg chg="add del mod">
          <ac:chgData name="Dylan Mendonca" userId="7e07c00c70ee66b9" providerId="LiveId" clId="{01C299D2-BB93-420C-8BEB-20A73DF041D9}" dt="2020-11-27T20:38:55.280" v="4747" actId="478"/>
          <ac:cxnSpMkLst>
            <pc:docMk/>
            <pc:sldMk cId="4258057058" sldId="293"/>
            <ac:cxnSpMk id="16" creationId="{3221268F-84A8-44EC-927E-FD0A1F8D982E}"/>
          </ac:cxnSpMkLst>
        </pc:cxnChg>
        <pc:cxnChg chg="add del mod">
          <ac:chgData name="Dylan Mendonca" userId="7e07c00c70ee66b9" providerId="LiveId" clId="{01C299D2-BB93-420C-8BEB-20A73DF041D9}" dt="2020-11-27T20:38:55.280" v="4747" actId="478"/>
          <ac:cxnSpMkLst>
            <pc:docMk/>
            <pc:sldMk cId="4258057058" sldId="293"/>
            <ac:cxnSpMk id="19" creationId="{50B3739B-28DF-4CB0-BCDC-97BEFF1A66A2}"/>
          </ac:cxnSpMkLst>
        </pc:cxnChg>
        <pc:cxnChg chg="add del mod">
          <ac:chgData name="Dylan Mendonca" userId="7e07c00c70ee66b9" providerId="LiveId" clId="{01C299D2-BB93-420C-8BEB-20A73DF041D9}" dt="2020-11-27T20:40:45.432" v="4804"/>
          <ac:cxnSpMkLst>
            <pc:docMk/>
            <pc:sldMk cId="4258057058" sldId="293"/>
            <ac:cxnSpMk id="30" creationId="{C7480AE9-E1EA-4E17-9335-05203BCC2B1C}"/>
          </ac:cxnSpMkLst>
        </pc:cxnChg>
      </pc:sldChg>
      <pc:sldChg chg="addSp delSp modSp new mod ord modTransition">
        <pc:chgData name="Dylan Mendonca" userId="7e07c00c70ee66b9" providerId="LiveId" clId="{01C299D2-BB93-420C-8BEB-20A73DF041D9}" dt="2020-12-01T00:07:56.564" v="16605" actId="14100"/>
        <pc:sldMkLst>
          <pc:docMk/>
          <pc:sldMk cId="2907127977" sldId="294"/>
        </pc:sldMkLst>
        <pc:spChg chg="mod">
          <ac:chgData name="Dylan Mendonca" userId="7e07c00c70ee66b9" providerId="LiveId" clId="{01C299D2-BB93-420C-8BEB-20A73DF041D9}" dt="2020-11-29T18:05:55.825" v="11754" actId="404"/>
          <ac:spMkLst>
            <pc:docMk/>
            <pc:sldMk cId="2907127977" sldId="294"/>
            <ac:spMk id="2" creationId="{3933DCD7-C8AC-423D-B8C2-C383DE49D971}"/>
          </ac:spMkLst>
        </pc:spChg>
        <pc:spChg chg="add mod">
          <ac:chgData name="Dylan Mendonca" userId="7e07c00c70ee66b9" providerId="LiveId" clId="{01C299D2-BB93-420C-8BEB-20A73DF041D9}" dt="2020-11-30T20:25:12.694" v="16440" actId="14100"/>
          <ac:spMkLst>
            <pc:docMk/>
            <pc:sldMk cId="2907127977" sldId="294"/>
            <ac:spMk id="3" creationId="{28CEA611-C885-40A3-9141-614DD73AA6D9}"/>
          </ac:spMkLst>
        </pc:spChg>
        <pc:spChg chg="del">
          <ac:chgData name="Dylan Mendonca" userId="7e07c00c70ee66b9" providerId="LiveId" clId="{01C299D2-BB93-420C-8BEB-20A73DF041D9}" dt="2020-11-27T20:42:33.510" v="4971" actId="478"/>
          <ac:spMkLst>
            <pc:docMk/>
            <pc:sldMk cId="2907127977" sldId="294"/>
            <ac:spMk id="3" creationId="{81D31EC4-E9F7-48AA-8D41-82D760A5E895}"/>
          </ac:spMkLst>
        </pc:spChg>
        <pc:spChg chg="mod">
          <ac:chgData name="Dylan Mendonca" userId="7e07c00c70ee66b9" providerId="LiveId" clId="{01C299D2-BB93-420C-8BEB-20A73DF041D9}" dt="2020-11-27T20:38:32.657" v="4741"/>
          <ac:spMkLst>
            <pc:docMk/>
            <pc:sldMk cId="2907127977" sldId="294"/>
            <ac:spMk id="6" creationId="{58DB9599-74BA-4118-9360-A766D649A8EE}"/>
          </ac:spMkLst>
        </pc:spChg>
        <pc:spChg chg="mod">
          <ac:chgData name="Dylan Mendonca" userId="7e07c00c70ee66b9" providerId="LiveId" clId="{01C299D2-BB93-420C-8BEB-20A73DF041D9}" dt="2020-11-27T20:38:32.657" v="4741"/>
          <ac:spMkLst>
            <pc:docMk/>
            <pc:sldMk cId="2907127977" sldId="294"/>
            <ac:spMk id="7" creationId="{B7888C01-BD3A-44AB-9789-93ABB690C53A}"/>
          </ac:spMkLst>
        </pc:spChg>
        <pc:spChg chg="mod">
          <ac:chgData name="Dylan Mendonca" userId="7e07c00c70ee66b9" providerId="LiveId" clId="{01C299D2-BB93-420C-8BEB-20A73DF041D9}" dt="2020-11-27T20:38:32.657" v="4741"/>
          <ac:spMkLst>
            <pc:docMk/>
            <pc:sldMk cId="2907127977" sldId="294"/>
            <ac:spMk id="8" creationId="{771CEE7D-531D-4900-9279-35C91600434C}"/>
          </ac:spMkLst>
        </pc:spChg>
        <pc:spChg chg="mod">
          <ac:chgData name="Dylan Mendonca" userId="7e07c00c70ee66b9" providerId="LiveId" clId="{01C299D2-BB93-420C-8BEB-20A73DF041D9}" dt="2020-11-27T20:38:32.657" v="4741"/>
          <ac:spMkLst>
            <pc:docMk/>
            <pc:sldMk cId="2907127977" sldId="294"/>
            <ac:spMk id="9" creationId="{2FF69D19-6AB6-4473-9792-18CDA5EA389D}"/>
          </ac:spMkLst>
        </pc:spChg>
        <pc:spChg chg="mod">
          <ac:chgData name="Dylan Mendonca" userId="7e07c00c70ee66b9" providerId="LiveId" clId="{01C299D2-BB93-420C-8BEB-20A73DF041D9}" dt="2020-11-27T20:38:32.657" v="4741"/>
          <ac:spMkLst>
            <pc:docMk/>
            <pc:sldMk cId="2907127977" sldId="294"/>
            <ac:spMk id="11" creationId="{5FFE3054-AE96-4A88-BB49-C90F34A8493B}"/>
          </ac:spMkLst>
        </pc:spChg>
        <pc:spChg chg="mod">
          <ac:chgData name="Dylan Mendonca" userId="7e07c00c70ee66b9" providerId="LiveId" clId="{01C299D2-BB93-420C-8BEB-20A73DF041D9}" dt="2020-11-27T20:38:32.657" v="4741"/>
          <ac:spMkLst>
            <pc:docMk/>
            <pc:sldMk cId="2907127977" sldId="294"/>
            <ac:spMk id="12" creationId="{0878959E-B645-4209-A60B-F69A4FE636BF}"/>
          </ac:spMkLst>
        </pc:spChg>
        <pc:spChg chg="mod">
          <ac:chgData name="Dylan Mendonca" userId="7e07c00c70ee66b9" providerId="LiveId" clId="{01C299D2-BB93-420C-8BEB-20A73DF041D9}" dt="2020-11-27T20:38:32.657" v="4741"/>
          <ac:spMkLst>
            <pc:docMk/>
            <pc:sldMk cId="2907127977" sldId="294"/>
            <ac:spMk id="13" creationId="{2A9F698D-E251-4361-B51C-C428A29152F9}"/>
          </ac:spMkLst>
        </pc:spChg>
        <pc:spChg chg="mod">
          <ac:chgData name="Dylan Mendonca" userId="7e07c00c70ee66b9" providerId="LiveId" clId="{01C299D2-BB93-420C-8BEB-20A73DF041D9}" dt="2020-11-27T20:38:32.657" v="4741"/>
          <ac:spMkLst>
            <pc:docMk/>
            <pc:sldMk cId="2907127977" sldId="294"/>
            <ac:spMk id="14" creationId="{6B46C395-19C3-47B0-BA69-848889726A3B}"/>
          </ac:spMkLst>
        </pc:spChg>
        <pc:spChg chg="mod">
          <ac:chgData name="Dylan Mendonca" userId="7e07c00c70ee66b9" providerId="LiveId" clId="{01C299D2-BB93-420C-8BEB-20A73DF041D9}" dt="2020-11-27T20:38:32.657" v="4741"/>
          <ac:spMkLst>
            <pc:docMk/>
            <pc:sldMk cId="2907127977" sldId="294"/>
            <ac:spMk id="15" creationId="{DFDF34E1-89FF-4910-88C5-727C0AC0DEB6}"/>
          </ac:spMkLst>
        </pc:spChg>
        <pc:spChg chg="add del mod">
          <ac:chgData name="Dylan Mendonca" userId="7e07c00c70ee66b9" providerId="LiveId" clId="{01C299D2-BB93-420C-8BEB-20A73DF041D9}" dt="2020-11-27T20:44:23.037" v="4993" actId="478"/>
          <ac:spMkLst>
            <pc:docMk/>
            <pc:sldMk cId="2907127977" sldId="294"/>
            <ac:spMk id="18" creationId="{591BD44C-0EE2-4EF1-88B6-B939D7D88B96}"/>
          </ac:spMkLst>
        </pc:spChg>
        <pc:spChg chg="add del mod">
          <ac:chgData name="Dylan Mendonca" userId="7e07c00c70ee66b9" providerId="LiveId" clId="{01C299D2-BB93-420C-8BEB-20A73DF041D9}" dt="2020-11-27T20:44:22.821" v="4992" actId="478"/>
          <ac:spMkLst>
            <pc:docMk/>
            <pc:sldMk cId="2907127977" sldId="294"/>
            <ac:spMk id="19" creationId="{68E595C6-2AFB-4494-8B57-57FA6ADC12DE}"/>
          </ac:spMkLst>
        </pc:spChg>
        <pc:spChg chg="add del mod topLvl">
          <ac:chgData name="Dylan Mendonca" userId="7e07c00c70ee66b9" providerId="LiveId" clId="{01C299D2-BB93-420C-8BEB-20A73DF041D9}" dt="2020-11-27T20:44:22.604" v="4991" actId="478"/>
          <ac:spMkLst>
            <pc:docMk/>
            <pc:sldMk cId="2907127977" sldId="294"/>
            <ac:spMk id="20" creationId="{21BE14B5-5108-401A-A6E8-1431EE08650E}"/>
          </ac:spMkLst>
        </pc:spChg>
        <pc:spChg chg="mod">
          <ac:chgData name="Dylan Mendonca" userId="7e07c00c70ee66b9" providerId="LiveId" clId="{01C299D2-BB93-420C-8BEB-20A73DF041D9}" dt="2020-11-27T20:41:34.917" v="4808"/>
          <ac:spMkLst>
            <pc:docMk/>
            <pc:sldMk cId="2907127977" sldId="294"/>
            <ac:spMk id="21" creationId="{EA844F5E-9AB3-420D-8488-7BAB00916FF7}"/>
          </ac:spMkLst>
        </pc:spChg>
        <pc:spChg chg="mod">
          <ac:chgData name="Dylan Mendonca" userId="7e07c00c70ee66b9" providerId="LiveId" clId="{01C299D2-BB93-420C-8BEB-20A73DF041D9}" dt="2020-11-27T20:41:34.917" v="4808"/>
          <ac:spMkLst>
            <pc:docMk/>
            <pc:sldMk cId="2907127977" sldId="294"/>
            <ac:spMk id="23" creationId="{72BFFAC5-CEE7-48EA-9878-6EA0F88623DB}"/>
          </ac:spMkLst>
        </pc:spChg>
        <pc:spChg chg="mod">
          <ac:chgData name="Dylan Mendonca" userId="7e07c00c70ee66b9" providerId="LiveId" clId="{01C299D2-BB93-420C-8BEB-20A73DF041D9}" dt="2020-11-27T20:41:34.917" v="4808"/>
          <ac:spMkLst>
            <pc:docMk/>
            <pc:sldMk cId="2907127977" sldId="294"/>
            <ac:spMk id="24" creationId="{BC2EC6F0-7B80-406A-82BE-F486EE9478E1}"/>
          </ac:spMkLst>
        </pc:spChg>
        <pc:spChg chg="mod">
          <ac:chgData name="Dylan Mendonca" userId="7e07c00c70ee66b9" providerId="LiveId" clId="{01C299D2-BB93-420C-8BEB-20A73DF041D9}" dt="2020-11-27T20:41:34.917" v="4808"/>
          <ac:spMkLst>
            <pc:docMk/>
            <pc:sldMk cId="2907127977" sldId="294"/>
            <ac:spMk id="25" creationId="{35BEAA9E-8848-43F5-9817-0C25D839C056}"/>
          </ac:spMkLst>
        </pc:spChg>
        <pc:spChg chg="mod">
          <ac:chgData name="Dylan Mendonca" userId="7e07c00c70ee66b9" providerId="LiveId" clId="{01C299D2-BB93-420C-8BEB-20A73DF041D9}" dt="2020-11-27T20:41:34.917" v="4808"/>
          <ac:spMkLst>
            <pc:docMk/>
            <pc:sldMk cId="2907127977" sldId="294"/>
            <ac:spMk id="26" creationId="{B3E9E812-0E7A-4813-AED2-F26E6B9B3E41}"/>
          </ac:spMkLst>
        </pc:spChg>
        <pc:spChg chg="mod">
          <ac:chgData name="Dylan Mendonca" userId="7e07c00c70ee66b9" providerId="LiveId" clId="{01C299D2-BB93-420C-8BEB-20A73DF041D9}" dt="2020-11-27T20:41:34.917" v="4808"/>
          <ac:spMkLst>
            <pc:docMk/>
            <pc:sldMk cId="2907127977" sldId="294"/>
            <ac:spMk id="27" creationId="{322DC8A5-B566-48E2-ABCE-CFE41455FE36}"/>
          </ac:spMkLst>
        </pc:spChg>
        <pc:spChg chg="add mod">
          <ac:chgData name="Dylan Mendonca" userId="7e07c00c70ee66b9" providerId="LiveId" clId="{01C299D2-BB93-420C-8BEB-20A73DF041D9}" dt="2020-12-01T00:07:56.564" v="16605" actId="14100"/>
          <ac:spMkLst>
            <pc:docMk/>
            <pc:sldMk cId="2907127977" sldId="294"/>
            <ac:spMk id="28" creationId="{763FAFFA-47FA-4001-9D97-157B0F6866A3}"/>
          </ac:spMkLst>
        </pc:spChg>
        <pc:grpChg chg="add del mod">
          <ac:chgData name="Dylan Mendonca" userId="7e07c00c70ee66b9" providerId="LiveId" clId="{01C299D2-BB93-420C-8BEB-20A73DF041D9}" dt="2020-11-27T20:41:22.132" v="4807" actId="478"/>
          <ac:grpSpMkLst>
            <pc:docMk/>
            <pc:sldMk cId="2907127977" sldId="294"/>
            <ac:grpSpMk id="4" creationId="{071A2790-2851-4D98-9E75-CA3C73C540B3}"/>
          </ac:grpSpMkLst>
        </pc:grpChg>
        <pc:grpChg chg="mod">
          <ac:chgData name="Dylan Mendonca" userId="7e07c00c70ee66b9" providerId="LiveId" clId="{01C299D2-BB93-420C-8BEB-20A73DF041D9}" dt="2020-11-27T20:38:32.657" v="4741"/>
          <ac:grpSpMkLst>
            <pc:docMk/>
            <pc:sldMk cId="2907127977" sldId="294"/>
            <ac:grpSpMk id="5" creationId="{7D1AB1C1-3277-4C6F-8CD6-F3BBF16344E4}"/>
          </ac:grpSpMkLst>
        </pc:grpChg>
        <pc:grpChg chg="mod">
          <ac:chgData name="Dylan Mendonca" userId="7e07c00c70ee66b9" providerId="LiveId" clId="{01C299D2-BB93-420C-8BEB-20A73DF041D9}" dt="2020-11-27T20:38:32.657" v="4741"/>
          <ac:grpSpMkLst>
            <pc:docMk/>
            <pc:sldMk cId="2907127977" sldId="294"/>
            <ac:grpSpMk id="10" creationId="{35E63451-7A3D-4A43-9507-81649F80EA21}"/>
          </ac:grpSpMkLst>
        </pc:grpChg>
        <pc:grpChg chg="add del mod">
          <ac:chgData name="Dylan Mendonca" userId="7e07c00c70ee66b9" providerId="LiveId" clId="{01C299D2-BB93-420C-8BEB-20A73DF041D9}" dt="2020-11-27T20:44:22.604" v="4991" actId="478"/>
          <ac:grpSpMkLst>
            <pc:docMk/>
            <pc:sldMk cId="2907127977" sldId="294"/>
            <ac:grpSpMk id="16" creationId="{CEE8F1B5-CEBD-4E6A-85E1-B081FC594252}"/>
          </ac:grpSpMkLst>
        </pc:grpChg>
        <pc:grpChg chg="mod topLvl">
          <ac:chgData name="Dylan Mendonca" userId="7e07c00c70ee66b9" providerId="LiveId" clId="{01C299D2-BB93-420C-8BEB-20A73DF041D9}" dt="2020-11-27T20:44:22.604" v="4991" actId="478"/>
          <ac:grpSpMkLst>
            <pc:docMk/>
            <pc:sldMk cId="2907127977" sldId="294"/>
            <ac:grpSpMk id="17" creationId="{A431E64D-062E-4BF1-966C-80876AE2CB1D}"/>
          </ac:grpSpMkLst>
        </pc:grpChg>
        <pc:grpChg chg="mod">
          <ac:chgData name="Dylan Mendonca" userId="7e07c00c70ee66b9" providerId="LiveId" clId="{01C299D2-BB93-420C-8BEB-20A73DF041D9}" dt="2020-11-27T20:41:34.917" v="4808"/>
          <ac:grpSpMkLst>
            <pc:docMk/>
            <pc:sldMk cId="2907127977" sldId="294"/>
            <ac:grpSpMk id="22" creationId="{7FB29DF5-3F57-42A4-AABA-0434E0F63DE1}"/>
          </ac:grpSpMkLst>
        </pc:grpChg>
        <pc:cxnChg chg="add del mod">
          <ac:chgData name="Dylan Mendonca" userId="7e07c00c70ee66b9" providerId="LiveId" clId="{01C299D2-BB93-420C-8BEB-20A73DF041D9}" dt="2020-11-27T20:44:27.425" v="4997"/>
          <ac:cxnSpMkLst>
            <pc:docMk/>
            <pc:sldMk cId="2907127977" sldId="294"/>
            <ac:cxnSpMk id="28" creationId="{8AE4B7A5-E93D-4FAA-B4AF-FA33114C5734}"/>
          </ac:cxnSpMkLst>
        </pc:cxnChg>
        <pc:cxnChg chg="add del mod">
          <ac:chgData name="Dylan Mendonca" userId="7e07c00c70ee66b9" providerId="LiveId" clId="{01C299D2-BB93-420C-8BEB-20A73DF041D9}" dt="2020-11-27T20:44:27.425" v="4997"/>
          <ac:cxnSpMkLst>
            <pc:docMk/>
            <pc:sldMk cId="2907127977" sldId="294"/>
            <ac:cxnSpMk id="29" creationId="{2EE0F9B7-C0CE-4890-9ED9-460002A3712A}"/>
          </ac:cxnSpMkLst>
        </pc:cxnChg>
        <pc:cxnChg chg="add del mod">
          <ac:chgData name="Dylan Mendonca" userId="7e07c00c70ee66b9" providerId="LiveId" clId="{01C299D2-BB93-420C-8BEB-20A73DF041D9}" dt="2020-11-27T20:44:27.425" v="4997"/>
          <ac:cxnSpMkLst>
            <pc:docMk/>
            <pc:sldMk cId="2907127977" sldId="294"/>
            <ac:cxnSpMk id="30" creationId="{36ADA287-C58F-40CE-8A2B-F996B0B02485}"/>
          </ac:cxnSpMkLst>
        </pc:cxnChg>
        <pc:cxnChg chg="add del mod">
          <ac:chgData name="Dylan Mendonca" userId="7e07c00c70ee66b9" providerId="LiveId" clId="{01C299D2-BB93-420C-8BEB-20A73DF041D9}" dt="2020-11-27T20:44:27.425" v="4997"/>
          <ac:cxnSpMkLst>
            <pc:docMk/>
            <pc:sldMk cId="2907127977" sldId="294"/>
            <ac:cxnSpMk id="31" creationId="{00C37E82-C29E-407B-9BDA-5596F8E96145}"/>
          </ac:cxnSpMkLst>
        </pc:cxnChg>
      </pc:sldChg>
      <pc:sldChg chg="addSp delSp modSp new mod ord modTransition modNotesTx">
        <pc:chgData name="Dylan Mendonca" userId="7e07c00c70ee66b9" providerId="LiveId" clId="{01C299D2-BB93-420C-8BEB-20A73DF041D9}" dt="2020-12-01T23:51:44.391" v="17434" actId="20577"/>
        <pc:sldMkLst>
          <pc:docMk/>
          <pc:sldMk cId="1701016912" sldId="295"/>
        </pc:sldMkLst>
        <pc:spChg chg="mod">
          <ac:chgData name="Dylan Mendonca" userId="7e07c00c70ee66b9" providerId="LiveId" clId="{01C299D2-BB93-420C-8BEB-20A73DF041D9}" dt="2020-12-01T23:51:44.391" v="17434" actId="20577"/>
          <ac:spMkLst>
            <pc:docMk/>
            <pc:sldMk cId="1701016912" sldId="295"/>
            <ac:spMk id="2" creationId="{F7C68FCD-661C-46DB-A74D-687F1DB0C5D0}"/>
          </ac:spMkLst>
        </pc:spChg>
        <pc:spChg chg="del">
          <ac:chgData name="Dylan Mendonca" userId="7e07c00c70ee66b9" providerId="LiveId" clId="{01C299D2-BB93-420C-8BEB-20A73DF041D9}" dt="2020-11-27T20:39:24.049" v="4763" actId="478"/>
          <ac:spMkLst>
            <pc:docMk/>
            <pc:sldMk cId="1701016912" sldId="295"/>
            <ac:spMk id="3" creationId="{F6410F3B-3CA9-4F47-B0A1-D20925B78B7B}"/>
          </ac:spMkLst>
        </pc:spChg>
        <pc:spChg chg="mod">
          <ac:chgData name="Dylan Mendonca" userId="7e07c00c70ee66b9" providerId="LiveId" clId="{01C299D2-BB93-420C-8BEB-20A73DF041D9}" dt="2020-11-27T20:39:24.289" v="4764"/>
          <ac:spMkLst>
            <pc:docMk/>
            <pc:sldMk cId="1701016912" sldId="295"/>
            <ac:spMk id="5" creationId="{65CB12D3-40A9-4B7C-88B3-6401D8F310DF}"/>
          </ac:spMkLst>
        </pc:spChg>
        <pc:spChg chg="mod">
          <ac:chgData name="Dylan Mendonca" userId="7e07c00c70ee66b9" providerId="LiveId" clId="{01C299D2-BB93-420C-8BEB-20A73DF041D9}" dt="2020-11-27T20:39:24.289" v="4764"/>
          <ac:spMkLst>
            <pc:docMk/>
            <pc:sldMk cId="1701016912" sldId="295"/>
            <ac:spMk id="7" creationId="{620A0BBA-1306-458B-A972-A7CEC5D63BC4}"/>
          </ac:spMkLst>
        </pc:spChg>
        <pc:spChg chg="mod">
          <ac:chgData name="Dylan Mendonca" userId="7e07c00c70ee66b9" providerId="LiveId" clId="{01C299D2-BB93-420C-8BEB-20A73DF041D9}" dt="2020-11-27T20:39:24.289" v="4764"/>
          <ac:spMkLst>
            <pc:docMk/>
            <pc:sldMk cId="1701016912" sldId="295"/>
            <ac:spMk id="8" creationId="{650012E7-54BB-490B-8A60-F9244484754B}"/>
          </ac:spMkLst>
        </pc:spChg>
        <pc:spChg chg="mod">
          <ac:chgData name="Dylan Mendonca" userId="7e07c00c70ee66b9" providerId="LiveId" clId="{01C299D2-BB93-420C-8BEB-20A73DF041D9}" dt="2020-11-27T20:40:24.877" v="4798" actId="1036"/>
          <ac:spMkLst>
            <pc:docMk/>
            <pc:sldMk cId="1701016912" sldId="295"/>
            <ac:spMk id="9" creationId="{CC4B0BC2-2497-4FD3-9163-7135D3E8900C}"/>
          </ac:spMkLst>
        </pc:spChg>
        <pc:spChg chg="mod">
          <ac:chgData name="Dylan Mendonca" userId="7e07c00c70ee66b9" providerId="LiveId" clId="{01C299D2-BB93-420C-8BEB-20A73DF041D9}" dt="2020-11-27T20:39:24.289" v="4764"/>
          <ac:spMkLst>
            <pc:docMk/>
            <pc:sldMk cId="1701016912" sldId="295"/>
            <ac:spMk id="10" creationId="{DB2B5772-BBF6-44D4-82DE-29898A52BB69}"/>
          </ac:spMkLst>
        </pc:spChg>
        <pc:grpChg chg="add mod">
          <ac:chgData name="Dylan Mendonca" userId="7e07c00c70ee66b9" providerId="LiveId" clId="{01C299D2-BB93-420C-8BEB-20A73DF041D9}" dt="2020-11-27T20:39:31.745" v="4765" actId="1076"/>
          <ac:grpSpMkLst>
            <pc:docMk/>
            <pc:sldMk cId="1701016912" sldId="295"/>
            <ac:grpSpMk id="4" creationId="{AF41487A-A322-4CC2-B984-929A78FEE3A6}"/>
          </ac:grpSpMkLst>
        </pc:grpChg>
        <pc:grpChg chg="mod">
          <ac:chgData name="Dylan Mendonca" userId="7e07c00c70ee66b9" providerId="LiveId" clId="{01C299D2-BB93-420C-8BEB-20A73DF041D9}" dt="2020-11-27T20:39:24.289" v="4764"/>
          <ac:grpSpMkLst>
            <pc:docMk/>
            <pc:sldMk cId="1701016912" sldId="295"/>
            <ac:grpSpMk id="6" creationId="{EAAA01A8-0818-4776-8078-9D8A6CBFF28B}"/>
          </ac:grpSpMkLst>
        </pc:grpChg>
        <pc:cxnChg chg="add mod">
          <ac:chgData name="Dylan Mendonca" userId="7e07c00c70ee66b9" providerId="LiveId" clId="{01C299D2-BB93-420C-8BEB-20A73DF041D9}" dt="2020-11-27T20:40:02.132" v="4773" actId="14100"/>
          <ac:cxnSpMkLst>
            <pc:docMk/>
            <pc:sldMk cId="1701016912" sldId="295"/>
            <ac:cxnSpMk id="12" creationId="{0B1E54F8-6051-4BD0-A812-99D5AA3FBB26}"/>
          </ac:cxnSpMkLst>
        </pc:cxnChg>
        <pc:cxnChg chg="add mod">
          <ac:chgData name="Dylan Mendonca" userId="7e07c00c70ee66b9" providerId="LiveId" clId="{01C299D2-BB93-420C-8BEB-20A73DF041D9}" dt="2020-11-27T20:40:24.877" v="4798" actId="1036"/>
          <ac:cxnSpMkLst>
            <pc:docMk/>
            <pc:sldMk cId="1701016912" sldId="295"/>
            <ac:cxnSpMk id="17" creationId="{E176D3AB-A2AA-46C5-9B56-D082ABC96FA1}"/>
          </ac:cxnSpMkLst>
        </pc:cxnChg>
        <pc:cxnChg chg="add mod">
          <ac:chgData name="Dylan Mendonca" userId="7e07c00c70ee66b9" providerId="LiveId" clId="{01C299D2-BB93-420C-8BEB-20A73DF041D9}" dt="2020-11-27T20:40:36.631" v="4802" actId="14100"/>
          <ac:cxnSpMkLst>
            <pc:docMk/>
            <pc:sldMk cId="1701016912" sldId="295"/>
            <ac:cxnSpMk id="20" creationId="{C6B388D6-B9E2-49E2-96A8-DA650CCA9098}"/>
          </ac:cxnSpMkLst>
        </pc:cxnChg>
      </pc:sldChg>
      <pc:sldChg chg="addSp delSp modSp new mod ord modTransition modNotesTx">
        <pc:chgData name="Dylan Mendonca" userId="7e07c00c70ee66b9" providerId="LiveId" clId="{01C299D2-BB93-420C-8BEB-20A73DF041D9}" dt="2020-12-03T17:37:45.419" v="20929" actId="20577"/>
        <pc:sldMkLst>
          <pc:docMk/>
          <pc:sldMk cId="780828423" sldId="296"/>
        </pc:sldMkLst>
        <pc:spChg chg="mod">
          <ac:chgData name="Dylan Mendonca" userId="7e07c00c70ee66b9" providerId="LiveId" clId="{01C299D2-BB93-420C-8BEB-20A73DF041D9}" dt="2020-12-01T23:52:10.600" v="17436" actId="404"/>
          <ac:spMkLst>
            <pc:docMk/>
            <pc:sldMk cId="780828423" sldId="296"/>
            <ac:spMk id="2" creationId="{2D94CFD3-72D2-436A-B578-5D83A8E44D1C}"/>
          </ac:spMkLst>
        </pc:spChg>
        <pc:spChg chg="del">
          <ac:chgData name="Dylan Mendonca" userId="7e07c00c70ee66b9" providerId="LiveId" clId="{01C299D2-BB93-420C-8BEB-20A73DF041D9}" dt="2020-11-27T20:45:45.440" v="5075" actId="478"/>
          <ac:spMkLst>
            <pc:docMk/>
            <pc:sldMk cId="780828423" sldId="296"/>
            <ac:spMk id="3" creationId="{27202BBE-20DA-49BC-A861-BD719E7A9026}"/>
          </ac:spMkLst>
        </pc:spChg>
        <pc:spChg chg="mod">
          <ac:chgData name="Dylan Mendonca" userId="7e07c00c70ee66b9" providerId="LiveId" clId="{01C299D2-BB93-420C-8BEB-20A73DF041D9}" dt="2020-11-27T20:45:45.910" v="5076"/>
          <ac:spMkLst>
            <pc:docMk/>
            <pc:sldMk cId="780828423" sldId="296"/>
            <ac:spMk id="5" creationId="{CC1D3F73-F895-4560-9C7F-BDB11AD97266}"/>
          </ac:spMkLst>
        </pc:spChg>
        <pc:spChg chg="mod">
          <ac:chgData name="Dylan Mendonca" userId="7e07c00c70ee66b9" providerId="LiveId" clId="{01C299D2-BB93-420C-8BEB-20A73DF041D9}" dt="2020-11-27T20:45:45.910" v="5076"/>
          <ac:spMkLst>
            <pc:docMk/>
            <pc:sldMk cId="780828423" sldId="296"/>
            <ac:spMk id="7" creationId="{58354FD6-4F36-4D13-B540-2B1C0CF84857}"/>
          </ac:spMkLst>
        </pc:spChg>
        <pc:spChg chg="mod">
          <ac:chgData name="Dylan Mendonca" userId="7e07c00c70ee66b9" providerId="LiveId" clId="{01C299D2-BB93-420C-8BEB-20A73DF041D9}" dt="2020-11-27T20:45:45.910" v="5076"/>
          <ac:spMkLst>
            <pc:docMk/>
            <pc:sldMk cId="780828423" sldId="296"/>
            <ac:spMk id="8" creationId="{4290F440-5B0A-455A-96E6-1FB4670F9268}"/>
          </ac:spMkLst>
        </pc:spChg>
        <pc:spChg chg="mod">
          <ac:chgData name="Dylan Mendonca" userId="7e07c00c70ee66b9" providerId="LiveId" clId="{01C299D2-BB93-420C-8BEB-20A73DF041D9}" dt="2020-11-27T20:45:45.910" v="5076"/>
          <ac:spMkLst>
            <pc:docMk/>
            <pc:sldMk cId="780828423" sldId="296"/>
            <ac:spMk id="9" creationId="{03450D63-E59D-4802-974D-08D74A6CB9EF}"/>
          </ac:spMkLst>
        </pc:spChg>
        <pc:spChg chg="mod">
          <ac:chgData name="Dylan Mendonca" userId="7e07c00c70ee66b9" providerId="LiveId" clId="{01C299D2-BB93-420C-8BEB-20A73DF041D9}" dt="2020-11-27T20:45:45.910" v="5076"/>
          <ac:spMkLst>
            <pc:docMk/>
            <pc:sldMk cId="780828423" sldId="296"/>
            <ac:spMk id="10" creationId="{A45198AD-6743-483B-9292-5DC444647596}"/>
          </ac:spMkLst>
        </pc:spChg>
        <pc:spChg chg="add mod">
          <ac:chgData name="Dylan Mendonca" userId="7e07c00c70ee66b9" providerId="LiveId" clId="{01C299D2-BB93-420C-8BEB-20A73DF041D9}" dt="2020-11-27T20:45:57.273" v="5078" actId="164"/>
          <ac:spMkLst>
            <pc:docMk/>
            <pc:sldMk cId="780828423" sldId="296"/>
            <ac:spMk id="17" creationId="{812C12B3-5A1C-40EE-B450-A4214DC89545}"/>
          </ac:spMkLst>
        </pc:spChg>
        <pc:spChg chg="add del mod">
          <ac:chgData name="Dylan Mendonca" userId="7e07c00c70ee66b9" providerId="LiveId" clId="{01C299D2-BB93-420C-8BEB-20A73DF041D9}" dt="2020-11-30T20:25:20.714" v="16443" actId="478"/>
          <ac:spMkLst>
            <pc:docMk/>
            <pc:sldMk cId="780828423" sldId="296"/>
            <ac:spMk id="18" creationId="{20C7398F-A23B-4F25-9178-FFCFCCF64408}"/>
          </ac:spMkLst>
        </pc:spChg>
        <pc:spChg chg="add del mod">
          <ac:chgData name="Dylan Mendonca" userId="7e07c00c70ee66b9" providerId="LiveId" clId="{01C299D2-BB93-420C-8BEB-20A73DF041D9}" dt="2020-11-30T20:25:19.670" v="16442"/>
          <ac:spMkLst>
            <pc:docMk/>
            <pc:sldMk cId="780828423" sldId="296"/>
            <ac:spMk id="19" creationId="{170EF68E-9D6A-4E2C-AAFA-2AE89DCC71B2}"/>
          </ac:spMkLst>
        </pc:spChg>
        <pc:spChg chg="add mod">
          <ac:chgData name="Dylan Mendonca" userId="7e07c00c70ee66b9" providerId="LiveId" clId="{01C299D2-BB93-420C-8BEB-20A73DF041D9}" dt="2020-11-27T20:45:57.273" v="5078" actId="164"/>
          <ac:spMkLst>
            <pc:docMk/>
            <pc:sldMk cId="780828423" sldId="296"/>
            <ac:spMk id="19" creationId="{840118C2-4701-42F4-B38A-597F663B4BDB}"/>
          </ac:spMkLst>
        </pc:spChg>
        <pc:spChg chg="add mod">
          <ac:chgData name="Dylan Mendonca" userId="7e07c00c70ee66b9" providerId="LiveId" clId="{01C299D2-BB93-420C-8BEB-20A73DF041D9}" dt="2020-11-30T20:25:21.016" v="16444"/>
          <ac:spMkLst>
            <pc:docMk/>
            <pc:sldMk cId="780828423" sldId="296"/>
            <ac:spMk id="20" creationId="{729A96E8-8FBF-406F-A815-2BEF27E68DD3}"/>
          </ac:spMkLst>
        </pc:spChg>
        <pc:spChg chg="add mod">
          <ac:chgData name="Dylan Mendonca" userId="7e07c00c70ee66b9" providerId="LiveId" clId="{01C299D2-BB93-420C-8BEB-20A73DF041D9}" dt="2020-11-27T20:45:57.273" v="5078" actId="164"/>
          <ac:spMkLst>
            <pc:docMk/>
            <pc:sldMk cId="780828423" sldId="296"/>
            <ac:spMk id="20" creationId="{EC798E5C-B5D9-4355-86BC-5B44B7965E5B}"/>
          </ac:spMkLst>
        </pc:spChg>
        <pc:spChg chg="add mod">
          <ac:chgData name="Dylan Mendonca" userId="7e07c00c70ee66b9" providerId="LiveId" clId="{01C299D2-BB93-420C-8BEB-20A73DF041D9}" dt="2020-11-27T20:45:57.273" v="5078" actId="164"/>
          <ac:spMkLst>
            <pc:docMk/>
            <pc:sldMk cId="780828423" sldId="296"/>
            <ac:spMk id="21" creationId="{9B60123B-4A59-405D-BEC9-65AD0B6898AD}"/>
          </ac:spMkLst>
        </pc:spChg>
        <pc:spChg chg="add mod">
          <ac:chgData name="Dylan Mendonca" userId="7e07c00c70ee66b9" providerId="LiveId" clId="{01C299D2-BB93-420C-8BEB-20A73DF041D9}" dt="2020-11-27T20:45:57.273" v="5078" actId="164"/>
          <ac:spMkLst>
            <pc:docMk/>
            <pc:sldMk cId="780828423" sldId="296"/>
            <ac:spMk id="22" creationId="{058BCB62-C86A-43F5-B15A-B0B1421C3527}"/>
          </ac:spMkLst>
        </pc:spChg>
        <pc:spChg chg="add mod">
          <ac:chgData name="Dylan Mendonca" userId="7e07c00c70ee66b9" providerId="LiveId" clId="{01C299D2-BB93-420C-8BEB-20A73DF041D9}" dt="2020-11-27T20:45:57.273" v="5078" actId="164"/>
          <ac:spMkLst>
            <pc:docMk/>
            <pc:sldMk cId="780828423" sldId="296"/>
            <ac:spMk id="23" creationId="{F146E403-1015-42A8-BB0B-2753B3DDA078}"/>
          </ac:spMkLst>
        </pc:spChg>
        <pc:spChg chg="mod">
          <ac:chgData name="Dylan Mendonca" userId="7e07c00c70ee66b9" providerId="LiveId" clId="{01C299D2-BB93-420C-8BEB-20A73DF041D9}" dt="2020-11-27T20:48:19.540" v="5260"/>
          <ac:spMkLst>
            <pc:docMk/>
            <pc:sldMk cId="780828423" sldId="296"/>
            <ac:spMk id="26" creationId="{D9FF5A03-996A-463C-B3E0-B918468FCBF9}"/>
          </ac:spMkLst>
        </pc:spChg>
        <pc:spChg chg="mod">
          <ac:chgData name="Dylan Mendonca" userId="7e07c00c70ee66b9" providerId="LiveId" clId="{01C299D2-BB93-420C-8BEB-20A73DF041D9}" dt="2020-11-27T20:48:19.540" v="5260"/>
          <ac:spMkLst>
            <pc:docMk/>
            <pc:sldMk cId="780828423" sldId="296"/>
            <ac:spMk id="28" creationId="{B10DB198-8C0D-4F0B-B5C6-E37D1E4C8988}"/>
          </ac:spMkLst>
        </pc:spChg>
        <pc:spChg chg="mod">
          <ac:chgData name="Dylan Mendonca" userId="7e07c00c70ee66b9" providerId="LiveId" clId="{01C299D2-BB93-420C-8BEB-20A73DF041D9}" dt="2020-11-27T20:48:19.540" v="5260"/>
          <ac:spMkLst>
            <pc:docMk/>
            <pc:sldMk cId="780828423" sldId="296"/>
            <ac:spMk id="29" creationId="{50455083-DE06-4582-9443-AF78B6D6E47A}"/>
          </ac:spMkLst>
        </pc:spChg>
        <pc:spChg chg="mod">
          <ac:chgData name="Dylan Mendonca" userId="7e07c00c70ee66b9" providerId="LiveId" clId="{01C299D2-BB93-420C-8BEB-20A73DF041D9}" dt="2020-11-27T20:48:19.540" v="5260"/>
          <ac:spMkLst>
            <pc:docMk/>
            <pc:sldMk cId="780828423" sldId="296"/>
            <ac:spMk id="30" creationId="{8954B49A-ACF6-4D10-BAA0-C6661921A156}"/>
          </ac:spMkLst>
        </pc:spChg>
        <pc:spChg chg="mod">
          <ac:chgData name="Dylan Mendonca" userId="7e07c00c70ee66b9" providerId="LiveId" clId="{01C299D2-BB93-420C-8BEB-20A73DF041D9}" dt="2020-11-27T20:48:19.540" v="5260"/>
          <ac:spMkLst>
            <pc:docMk/>
            <pc:sldMk cId="780828423" sldId="296"/>
            <ac:spMk id="31" creationId="{D0E9DEA6-23CF-413D-A649-14334B2E8E7D}"/>
          </ac:spMkLst>
        </pc:spChg>
        <pc:spChg chg="mod">
          <ac:chgData name="Dylan Mendonca" userId="7e07c00c70ee66b9" providerId="LiveId" clId="{01C299D2-BB93-420C-8BEB-20A73DF041D9}" dt="2020-11-27T20:48:19.540" v="5260"/>
          <ac:spMkLst>
            <pc:docMk/>
            <pc:sldMk cId="780828423" sldId="296"/>
            <ac:spMk id="32" creationId="{85FFE209-7806-4AD9-892A-D4871C0E080B}"/>
          </ac:spMkLst>
        </pc:spChg>
        <pc:spChg chg="add mod">
          <ac:chgData name="Dylan Mendonca" userId="7e07c00c70ee66b9" providerId="LiveId" clId="{01C299D2-BB93-420C-8BEB-20A73DF041D9}" dt="2020-11-27T20:48:25.932" v="5262" actId="164"/>
          <ac:spMkLst>
            <pc:docMk/>
            <pc:sldMk cId="780828423" sldId="296"/>
            <ac:spMk id="34" creationId="{761EA591-CF22-452B-969C-ACD713421639}"/>
          </ac:spMkLst>
        </pc:spChg>
        <pc:spChg chg="add mod">
          <ac:chgData name="Dylan Mendonca" userId="7e07c00c70ee66b9" providerId="LiveId" clId="{01C299D2-BB93-420C-8BEB-20A73DF041D9}" dt="2020-11-27T20:48:25.932" v="5262" actId="164"/>
          <ac:spMkLst>
            <pc:docMk/>
            <pc:sldMk cId="780828423" sldId="296"/>
            <ac:spMk id="37" creationId="{8E88D866-1925-470E-9FB9-C40E711339AB}"/>
          </ac:spMkLst>
        </pc:spChg>
        <pc:spChg chg="add mod">
          <ac:chgData name="Dylan Mendonca" userId="7e07c00c70ee66b9" providerId="LiveId" clId="{01C299D2-BB93-420C-8BEB-20A73DF041D9}" dt="2020-11-27T20:48:41.527" v="5265" actId="1076"/>
          <ac:spMkLst>
            <pc:docMk/>
            <pc:sldMk cId="780828423" sldId="296"/>
            <ac:spMk id="39" creationId="{68CEF28E-2576-48C9-B607-8A4C8E8AB9F5}"/>
          </ac:spMkLst>
        </pc:spChg>
        <pc:grpChg chg="add mod">
          <ac:chgData name="Dylan Mendonca" userId="7e07c00c70ee66b9" providerId="LiveId" clId="{01C299D2-BB93-420C-8BEB-20A73DF041D9}" dt="2020-11-27T20:45:57.273" v="5078" actId="164"/>
          <ac:grpSpMkLst>
            <pc:docMk/>
            <pc:sldMk cId="780828423" sldId="296"/>
            <ac:grpSpMk id="4" creationId="{73E5B290-8A51-4E86-8EB4-E9BCD7EC2AE9}"/>
          </ac:grpSpMkLst>
        </pc:grpChg>
        <pc:grpChg chg="mod">
          <ac:chgData name="Dylan Mendonca" userId="7e07c00c70ee66b9" providerId="LiveId" clId="{01C299D2-BB93-420C-8BEB-20A73DF041D9}" dt="2020-11-27T20:45:45.910" v="5076"/>
          <ac:grpSpMkLst>
            <pc:docMk/>
            <pc:sldMk cId="780828423" sldId="296"/>
            <ac:grpSpMk id="6" creationId="{3E07020D-3A0D-41ED-A23F-976D9B65E635}"/>
          </ac:grpSpMkLst>
        </pc:grpChg>
        <pc:grpChg chg="add del mod">
          <ac:chgData name="Dylan Mendonca" userId="7e07c00c70ee66b9" providerId="LiveId" clId="{01C299D2-BB93-420C-8BEB-20A73DF041D9}" dt="2020-11-27T20:48:19.208" v="5259" actId="478"/>
          <ac:grpSpMkLst>
            <pc:docMk/>
            <pc:sldMk cId="780828423" sldId="296"/>
            <ac:grpSpMk id="24" creationId="{25615B1A-0CA5-4093-AA98-00D5C928E31B}"/>
          </ac:grpSpMkLst>
        </pc:grpChg>
        <pc:grpChg chg="add mod">
          <ac:chgData name="Dylan Mendonca" userId="7e07c00c70ee66b9" providerId="LiveId" clId="{01C299D2-BB93-420C-8BEB-20A73DF041D9}" dt="2020-11-27T20:48:25.932" v="5262" actId="164"/>
          <ac:grpSpMkLst>
            <pc:docMk/>
            <pc:sldMk cId="780828423" sldId="296"/>
            <ac:grpSpMk id="25" creationId="{22661B28-B537-46EC-9D5F-EA0B68C36904}"/>
          </ac:grpSpMkLst>
        </pc:grpChg>
        <pc:grpChg chg="mod">
          <ac:chgData name="Dylan Mendonca" userId="7e07c00c70ee66b9" providerId="LiveId" clId="{01C299D2-BB93-420C-8BEB-20A73DF041D9}" dt="2020-11-27T20:48:19.540" v="5260"/>
          <ac:grpSpMkLst>
            <pc:docMk/>
            <pc:sldMk cId="780828423" sldId="296"/>
            <ac:grpSpMk id="27" creationId="{1E0BD4B8-3DD2-4B02-85E0-948A543F1E5F}"/>
          </ac:grpSpMkLst>
        </pc:grpChg>
        <pc:grpChg chg="add mod">
          <ac:chgData name="Dylan Mendonca" userId="7e07c00c70ee66b9" providerId="LiveId" clId="{01C299D2-BB93-420C-8BEB-20A73DF041D9}" dt="2020-11-27T20:48:28.277" v="5263" actId="1076"/>
          <ac:grpSpMkLst>
            <pc:docMk/>
            <pc:sldMk cId="780828423" sldId="296"/>
            <ac:grpSpMk id="38" creationId="{DB7AE52D-5E75-4AC9-8F1D-C452ADF5F586}"/>
          </ac:grpSpMkLst>
        </pc:grpChg>
        <pc:picChg chg="add mod">
          <ac:chgData name="Dylan Mendonca" userId="7e07c00c70ee66b9" providerId="LiveId" clId="{01C299D2-BB93-420C-8BEB-20A73DF041D9}" dt="2020-12-02T17:27:07.353" v="18014" actId="1076"/>
          <ac:picMkLst>
            <pc:docMk/>
            <pc:sldMk cId="780828423" sldId="296"/>
            <ac:picMk id="1026" creationId="{28A91870-8397-4502-867E-A80196BEACD0}"/>
          </ac:picMkLst>
        </pc:picChg>
        <pc:cxnChg chg="add mod">
          <ac:chgData name="Dylan Mendonca" userId="7e07c00c70ee66b9" providerId="LiveId" clId="{01C299D2-BB93-420C-8BEB-20A73DF041D9}" dt="2020-11-27T20:45:57.273" v="5078" actId="164"/>
          <ac:cxnSpMkLst>
            <pc:docMk/>
            <pc:sldMk cId="780828423" sldId="296"/>
            <ac:cxnSpMk id="11" creationId="{93DD3FE3-5317-43C6-A24B-D985254E7E47}"/>
          </ac:cxnSpMkLst>
        </pc:cxnChg>
        <pc:cxnChg chg="add mod">
          <ac:chgData name="Dylan Mendonca" userId="7e07c00c70ee66b9" providerId="LiveId" clId="{01C299D2-BB93-420C-8BEB-20A73DF041D9}" dt="2020-11-27T20:45:57.273" v="5078" actId="164"/>
          <ac:cxnSpMkLst>
            <pc:docMk/>
            <pc:sldMk cId="780828423" sldId="296"/>
            <ac:cxnSpMk id="12" creationId="{D85359BA-19FF-4A82-806E-F94F3BA5EC78}"/>
          </ac:cxnSpMkLst>
        </pc:cxnChg>
        <pc:cxnChg chg="add mod">
          <ac:chgData name="Dylan Mendonca" userId="7e07c00c70ee66b9" providerId="LiveId" clId="{01C299D2-BB93-420C-8BEB-20A73DF041D9}" dt="2020-11-27T20:45:57.273" v="5078" actId="164"/>
          <ac:cxnSpMkLst>
            <pc:docMk/>
            <pc:sldMk cId="780828423" sldId="296"/>
            <ac:cxnSpMk id="13" creationId="{5E3420EC-CAE9-44B3-939C-13490AE4AA7B}"/>
          </ac:cxnSpMkLst>
        </pc:cxnChg>
        <pc:cxnChg chg="add mod">
          <ac:chgData name="Dylan Mendonca" userId="7e07c00c70ee66b9" providerId="LiveId" clId="{01C299D2-BB93-420C-8BEB-20A73DF041D9}" dt="2020-11-27T20:48:19.208" v="5259" actId="478"/>
          <ac:cxnSpMkLst>
            <pc:docMk/>
            <pc:sldMk cId="780828423" sldId="296"/>
            <ac:cxnSpMk id="14" creationId="{A52B513D-E6C5-4AC2-8D29-2DCF6BE78E17}"/>
          </ac:cxnSpMkLst>
        </pc:cxnChg>
        <pc:cxnChg chg="add mod">
          <ac:chgData name="Dylan Mendonca" userId="7e07c00c70ee66b9" providerId="LiveId" clId="{01C299D2-BB93-420C-8BEB-20A73DF041D9}" dt="2020-11-27T20:45:57.273" v="5078" actId="164"/>
          <ac:cxnSpMkLst>
            <pc:docMk/>
            <pc:sldMk cId="780828423" sldId="296"/>
            <ac:cxnSpMk id="15" creationId="{1B6C5125-C028-48B4-BCE3-6AD0720D769B}"/>
          </ac:cxnSpMkLst>
        </pc:cxnChg>
        <pc:cxnChg chg="add mod">
          <ac:chgData name="Dylan Mendonca" userId="7e07c00c70ee66b9" providerId="LiveId" clId="{01C299D2-BB93-420C-8BEB-20A73DF041D9}" dt="2020-11-27T20:45:57.273" v="5078" actId="164"/>
          <ac:cxnSpMkLst>
            <pc:docMk/>
            <pc:sldMk cId="780828423" sldId="296"/>
            <ac:cxnSpMk id="16" creationId="{54CFE769-3C00-417E-A12A-E3693A66893B}"/>
          </ac:cxnSpMkLst>
        </pc:cxnChg>
        <pc:cxnChg chg="add mod">
          <ac:chgData name="Dylan Mendonca" userId="7e07c00c70ee66b9" providerId="LiveId" clId="{01C299D2-BB93-420C-8BEB-20A73DF041D9}" dt="2020-11-27T20:48:19.208" v="5259" actId="478"/>
          <ac:cxnSpMkLst>
            <pc:docMk/>
            <pc:sldMk cId="780828423" sldId="296"/>
            <ac:cxnSpMk id="18" creationId="{587EB815-7FCD-4240-A149-5125519C072E}"/>
          </ac:cxnSpMkLst>
        </pc:cxnChg>
        <pc:cxnChg chg="add mod">
          <ac:chgData name="Dylan Mendonca" userId="7e07c00c70ee66b9" providerId="LiveId" clId="{01C299D2-BB93-420C-8BEB-20A73DF041D9}" dt="2020-11-27T20:48:25.932" v="5262" actId="164"/>
          <ac:cxnSpMkLst>
            <pc:docMk/>
            <pc:sldMk cId="780828423" sldId="296"/>
            <ac:cxnSpMk id="33" creationId="{65C5AAC0-6F3B-4161-81EC-3F0B4CDC26C4}"/>
          </ac:cxnSpMkLst>
        </pc:cxnChg>
        <pc:cxnChg chg="add mod">
          <ac:chgData name="Dylan Mendonca" userId="7e07c00c70ee66b9" providerId="LiveId" clId="{01C299D2-BB93-420C-8BEB-20A73DF041D9}" dt="2020-11-27T20:48:25.932" v="5262" actId="164"/>
          <ac:cxnSpMkLst>
            <pc:docMk/>
            <pc:sldMk cId="780828423" sldId="296"/>
            <ac:cxnSpMk id="35" creationId="{21FB001A-1B9D-44EA-BBFE-670E9CDF467D}"/>
          </ac:cxnSpMkLst>
        </pc:cxnChg>
        <pc:cxnChg chg="add mod">
          <ac:chgData name="Dylan Mendonca" userId="7e07c00c70ee66b9" providerId="LiveId" clId="{01C299D2-BB93-420C-8BEB-20A73DF041D9}" dt="2020-11-27T20:48:25.932" v="5262" actId="164"/>
          <ac:cxnSpMkLst>
            <pc:docMk/>
            <pc:sldMk cId="780828423" sldId="296"/>
            <ac:cxnSpMk id="36" creationId="{A50D3DAF-63DA-4EB2-A4E6-AA5E158213B2}"/>
          </ac:cxnSpMkLst>
        </pc:cxnChg>
      </pc:sldChg>
      <pc:sldChg chg="new add del">
        <pc:chgData name="Dylan Mendonca" userId="7e07c00c70ee66b9" providerId="LiveId" clId="{01C299D2-BB93-420C-8BEB-20A73DF041D9}" dt="2020-11-27T20:44:33.676" v="5000" actId="680"/>
        <pc:sldMkLst>
          <pc:docMk/>
          <pc:sldMk cId="2493099499" sldId="297"/>
        </pc:sldMkLst>
      </pc:sldChg>
      <pc:sldChg chg="addSp modSp add mod ord modTransition">
        <pc:chgData name="Dylan Mendonca" userId="7e07c00c70ee66b9" providerId="LiveId" clId="{01C299D2-BB93-420C-8BEB-20A73DF041D9}" dt="2020-11-30T19:36:07.859" v="15666"/>
        <pc:sldMkLst>
          <pc:docMk/>
          <pc:sldMk cId="3538261013" sldId="297"/>
        </pc:sldMkLst>
        <pc:spChg chg="mod">
          <ac:chgData name="Dylan Mendonca" userId="7e07c00c70ee66b9" providerId="LiveId" clId="{01C299D2-BB93-420C-8BEB-20A73DF041D9}" dt="2020-11-30T01:53:34.202" v="13351" actId="404"/>
          <ac:spMkLst>
            <pc:docMk/>
            <pc:sldMk cId="3538261013" sldId="297"/>
            <ac:spMk id="2" creationId="{73111DE8-E9FF-4449-B0CD-438116D575F6}"/>
          </ac:spMkLst>
        </pc:spChg>
        <pc:cxnChg chg="add mod">
          <ac:chgData name="Dylan Mendonca" userId="7e07c00c70ee66b9" providerId="LiveId" clId="{01C299D2-BB93-420C-8BEB-20A73DF041D9}" dt="2020-11-27T20:44:43.684" v="5005" actId="1076"/>
          <ac:cxnSpMkLst>
            <pc:docMk/>
            <pc:sldMk cId="3538261013" sldId="297"/>
            <ac:cxnSpMk id="11" creationId="{EC403D72-CDC3-4A21-B507-4212C401CBDB}"/>
          </ac:cxnSpMkLst>
        </pc:cxnChg>
        <pc:cxnChg chg="add mod">
          <ac:chgData name="Dylan Mendonca" userId="7e07c00c70ee66b9" providerId="LiveId" clId="{01C299D2-BB93-420C-8BEB-20A73DF041D9}" dt="2020-11-27T20:44:43.684" v="5005" actId="1076"/>
          <ac:cxnSpMkLst>
            <pc:docMk/>
            <pc:sldMk cId="3538261013" sldId="297"/>
            <ac:cxnSpMk id="12" creationId="{E6DEBAF8-DCC6-4C44-95A7-C46DD5FCFDC7}"/>
          </ac:cxnSpMkLst>
        </pc:cxnChg>
        <pc:cxnChg chg="add mod">
          <ac:chgData name="Dylan Mendonca" userId="7e07c00c70ee66b9" providerId="LiveId" clId="{01C299D2-BB93-420C-8BEB-20A73DF041D9}" dt="2020-11-27T20:44:43.684" v="5005" actId="1076"/>
          <ac:cxnSpMkLst>
            <pc:docMk/>
            <pc:sldMk cId="3538261013" sldId="297"/>
            <ac:cxnSpMk id="13" creationId="{8C48A0A2-1AD8-4E7D-818B-10022683CA62}"/>
          </ac:cxnSpMkLst>
        </pc:cxnChg>
        <pc:cxnChg chg="add mod">
          <ac:chgData name="Dylan Mendonca" userId="7e07c00c70ee66b9" providerId="LiveId" clId="{01C299D2-BB93-420C-8BEB-20A73DF041D9}" dt="2020-11-27T20:44:43.684" v="5005" actId="1076"/>
          <ac:cxnSpMkLst>
            <pc:docMk/>
            <pc:sldMk cId="3538261013" sldId="297"/>
            <ac:cxnSpMk id="14" creationId="{9CF56B1B-A9FB-494E-B4AC-057F0B4CB76B}"/>
          </ac:cxnSpMkLst>
        </pc:cxnChg>
      </pc:sldChg>
      <pc:sldChg chg="addSp delSp modSp add mod ord modTransition">
        <pc:chgData name="Dylan Mendonca" userId="7e07c00c70ee66b9" providerId="LiveId" clId="{01C299D2-BB93-420C-8BEB-20A73DF041D9}" dt="2020-11-30T20:25:24.543" v="16446"/>
        <pc:sldMkLst>
          <pc:docMk/>
          <pc:sldMk cId="1119441014" sldId="298"/>
        </pc:sldMkLst>
        <pc:spChg chg="mod">
          <ac:chgData name="Dylan Mendonca" userId="7e07c00c70ee66b9" providerId="LiveId" clId="{01C299D2-BB93-420C-8BEB-20A73DF041D9}" dt="2020-11-29T18:05:03.502" v="11687" actId="404"/>
          <ac:spMkLst>
            <pc:docMk/>
            <pc:sldMk cId="1119441014" sldId="298"/>
            <ac:spMk id="2" creationId="{2D94CFD3-72D2-436A-B578-5D83A8E44D1C}"/>
          </ac:spMkLst>
        </pc:spChg>
        <pc:spChg chg="add del mod">
          <ac:chgData name="Dylan Mendonca" userId="7e07c00c70ee66b9" providerId="LiveId" clId="{01C299D2-BB93-420C-8BEB-20A73DF041D9}" dt="2020-11-30T20:25:24.261" v="16445" actId="478"/>
          <ac:spMkLst>
            <pc:docMk/>
            <pc:sldMk cId="1119441014" sldId="298"/>
            <ac:spMk id="17" creationId="{0561BBB7-C77A-45D9-8726-F7039E9062D7}"/>
          </ac:spMkLst>
        </pc:spChg>
        <pc:spChg chg="mod">
          <ac:chgData name="Dylan Mendonca" userId="7e07c00c70ee66b9" providerId="LiveId" clId="{01C299D2-BB93-420C-8BEB-20A73DF041D9}" dt="2020-11-27T20:49:24.546" v="5307"/>
          <ac:spMkLst>
            <pc:docMk/>
            <pc:sldMk cId="1119441014" sldId="298"/>
            <ac:spMk id="19" creationId="{E49BB184-0FF9-47A9-9E30-CE0EE1617A1B}"/>
          </ac:spMkLst>
        </pc:spChg>
        <pc:spChg chg="mod">
          <ac:chgData name="Dylan Mendonca" userId="7e07c00c70ee66b9" providerId="LiveId" clId="{01C299D2-BB93-420C-8BEB-20A73DF041D9}" dt="2020-11-27T20:49:24.546" v="5307"/>
          <ac:spMkLst>
            <pc:docMk/>
            <pc:sldMk cId="1119441014" sldId="298"/>
            <ac:spMk id="21" creationId="{0B8EC8D3-2CA0-4663-89B7-C56569929B18}"/>
          </ac:spMkLst>
        </pc:spChg>
        <pc:spChg chg="mod">
          <ac:chgData name="Dylan Mendonca" userId="7e07c00c70ee66b9" providerId="LiveId" clId="{01C299D2-BB93-420C-8BEB-20A73DF041D9}" dt="2020-11-27T20:49:24.546" v="5307"/>
          <ac:spMkLst>
            <pc:docMk/>
            <pc:sldMk cId="1119441014" sldId="298"/>
            <ac:spMk id="22" creationId="{2EB4C38E-F119-4947-8E19-42ED79864B07}"/>
          </ac:spMkLst>
        </pc:spChg>
        <pc:spChg chg="mod">
          <ac:chgData name="Dylan Mendonca" userId="7e07c00c70ee66b9" providerId="LiveId" clId="{01C299D2-BB93-420C-8BEB-20A73DF041D9}" dt="2020-11-27T20:49:24.546" v="5307"/>
          <ac:spMkLst>
            <pc:docMk/>
            <pc:sldMk cId="1119441014" sldId="298"/>
            <ac:spMk id="23" creationId="{0851CF05-00D4-4A6E-ABAD-01D1EDC9A5FC}"/>
          </ac:spMkLst>
        </pc:spChg>
        <pc:spChg chg="mod">
          <ac:chgData name="Dylan Mendonca" userId="7e07c00c70ee66b9" providerId="LiveId" clId="{01C299D2-BB93-420C-8BEB-20A73DF041D9}" dt="2020-11-27T20:49:24.546" v="5307"/>
          <ac:spMkLst>
            <pc:docMk/>
            <pc:sldMk cId="1119441014" sldId="298"/>
            <ac:spMk id="24" creationId="{DE72095E-CC61-4744-AA8A-8D5620456CE3}"/>
          </ac:spMkLst>
        </pc:spChg>
        <pc:spChg chg="add mod">
          <ac:chgData name="Dylan Mendonca" userId="7e07c00c70ee66b9" providerId="LiveId" clId="{01C299D2-BB93-420C-8BEB-20A73DF041D9}" dt="2020-11-30T20:25:24.543" v="16446"/>
          <ac:spMkLst>
            <pc:docMk/>
            <pc:sldMk cId="1119441014" sldId="298"/>
            <ac:spMk id="25" creationId="{BA6D8BC6-B174-47CD-AEE9-9294DBD97932}"/>
          </ac:spMkLst>
        </pc:spChg>
        <pc:spChg chg="del">
          <ac:chgData name="Dylan Mendonca" userId="7e07c00c70ee66b9" providerId="LiveId" clId="{01C299D2-BB93-420C-8BEB-20A73DF041D9}" dt="2020-11-27T20:49:27.699" v="5308" actId="478"/>
          <ac:spMkLst>
            <pc:docMk/>
            <pc:sldMk cId="1119441014" sldId="298"/>
            <ac:spMk id="39" creationId="{68CEF28E-2576-48C9-B607-8A4C8E8AB9F5}"/>
          </ac:spMkLst>
        </pc:spChg>
        <pc:spChg chg="mod">
          <ac:chgData name="Dylan Mendonca" userId="7e07c00c70ee66b9" providerId="LiveId" clId="{01C299D2-BB93-420C-8BEB-20A73DF041D9}" dt="2020-11-27T20:49:24.546" v="5307"/>
          <ac:spMkLst>
            <pc:docMk/>
            <pc:sldMk cId="1119441014" sldId="298"/>
            <ac:spMk id="40" creationId="{E511BF74-B444-4112-BC4A-9095C7760D90}"/>
          </ac:spMkLst>
        </pc:spChg>
        <pc:spChg chg="add mod">
          <ac:chgData name="Dylan Mendonca" userId="7e07c00c70ee66b9" providerId="LiveId" clId="{01C299D2-BB93-420C-8BEB-20A73DF041D9}" dt="2020-11-27T20:50:06.662" v="5315" actId="14100"/>
          <ac:spMkLst>
            <pc:docMk/>
            <pc:sldMk cId="1119441014" sldId="298"/>
            <ac:spMk id="44" creationId="{E23F0A47-3494-4548-9927-616E4F3AFE4B}"/>
          </ac:spMkLst>
        </pc:spChg>
        <pc:spChg chg="add mod">
          <ac:chgData name="Dylan Mendonca" userId="7e07c00c70ee66b9" providerId="LiveId" clId="{01C299D2-BB93-420C-8BEB-20A73DF041D9}" dt="2020-11-27T20:50:24.141" v="5317" actId="1076"/>
          <ac:spMkLst>
            <pc:docMk/>
            <pc:sldMk cId="1119441014" sldId="298"/>
            <ac:spMk id="45" creationId="{8D60F3EE-27CA-445B-842F-F41F5604FCEC}"/>
          </ac:spMkLst>
        </pc:spChg>
        <pc:grpChg chg="add mod">
          <ac:chgData name="Dylan Mendonca" userId="7e07c00c70ee66b9" providerId="LiveId" clId="{01C299D2-BB93-420C-8BEB-20A73DF041D9}" dt="2020-11-27T20:49:38.626" v="5312" actId="1076"/>
          <ac:grpSpMkLst>
            <pc:docMk/>
            <pc:sldMk cId="1119441014" sldId="298"/>
            <ac:grpSpMk id="3" creationId="{D63E1AD0-D330-47C5-A38C-FE2CE20C21AF}"/>
          </ac:grpSpMkLst>
        </pc:grpChg>
        <pc:grpChg chg="add mod">
          <ac:chgData name="Dylan Mendonca" userId="7e07c00c70ee66b9" providerId="LiveId" clId="{01C299D2-BB93-420C-8BEB-20A73DF041D9}" dt="2020-11-27T20:49:35.305" v="5311" actId="164"/>
          <ac:grpSpMkLst>
            <pc:docMk/>
            <pc:sldMk cId="1119441014" sldId="298"/>
            <ac:grpSpMk id="18" creationId="{D18E3E49-23A5-4EF0-8165-473E996B35EF}"/>
          </ac:grpSpMkLst>
        </pc:grpChg>
        <pc:grpChg chg="mod">
          <ac:chgData name="Dylan Mendonca" userId="7e07c00c70ee66b9" providerId="LiveId" clId="{01C299D2-BB93-420C-8BEB-20A73DF041D9}" dt="2020-11-27T20:49:24.546" v="5307"/>
          <ac:grpSpMkLst>
            <pc:docMk/>
            <pc:sldMk cId="1119441014" sldId="298"/>
            <ac:grpSpMk id="20" creationId="{80481E82-4AF7-460F-B6A4-43C463D557B5}"/>
          </ac:grpSpMkLst>
        </pc:grpChg>
        <pc:grpChg chg="del">
          <ac:chgData name="Dylan Mendonca" userId="7e07c00c70ee66b9" providerId="LiveId" clId="{01C299D2-BB93-420C-8BEB-20A73DF041D9}" dt="2020-11-27T20:49:27.699" v="5308" actId="478"/>
          <ac:grpSpMkLst>
            <pc:docMk/>
            <pc:sldMk cId="1119441014" sldId="298"/>
            <ac:grpSpMk id="38" creationId="{DB7AE52D-5E75-4AC9-8F1D-C452ADF5F586}"/>
          </ac:grpSpMkLst>
        </pc:grpChg>
        <pc:cxnChg chg="mod">
          <ac:chgData name="Dylan Mendonca" userId="7e07c00c70ee66b9" providerId="LiveId" clId="{01C299D2-BB93-420C-8BEB-20A73DF041D9}" dt="2020-11-27T20:49:27.699" v="5308" actId="478"/>
          <ac:cxnSpMkLst>
            <pc:docMk/>
            <pc:sldMk cId="1119441014" sldId="298"/>
            <ac:cxnSpMk id="36" creationId="{A50D3DAF-63DA-4EB2-A4E6-AA5E158213B2}"/>
          </ac:cxnSpMkLst>
        </pc:cxnChg>
        <pc:cxnChg chg="add mod">
          <ac:chgData name="Dylan Mendonca" userId="7e07c00c70ee66b9" providerId="LiveId" clId="{01C299D2-BB93-420C-8BEB-20A73DF041D9}" dt="2020-11-27T20:49:35.305" v="5311" actId="164"/>
          <ac:cxnSpMkLst>
            <pc:docMk/>
            <pc:sldMk cId="1119441014" sldId="298"/>
            <ac:cxnSpMk id="41" creationId="{34F08457-702E-4A0B-BB77-3DE2F340CE7E}"/>
          </ac:cxnSpMkLst>
        </pc:cxnChg>
        <pc:cxnChg chg="add mod">
          <ac:chgData name="Dylan Mendonca" userId="7e07c00c70ee66b9" providerId="LiveId" clId="{01C299D2-BB93-420C-8BEB-20A73DF041D9}" dt="2020-11-27T20:49:35.305" v="5311" actId="164"/>
          <ac:cxnSpMkLst>
            <pc:docMk/>
            <pc:sldMk cId="1119441014" sldId="298"/>
            <ac:cxnSpMk id="42" creationId="{8C16F86D-C5EB-40A6-89D8-28065307BB6E}"/>
          </ac:cxnSpMkLst>
        </pc:cxnChg>
        <pc:cxnChg chg="add mod">
          <ac:chgData name="Dylan Mendonca" userId="7e07c00c70ee66b9" providerId="LiveId" clId="{01C299D2-BB93-420C-8BEB-20A73DF041D9}" dt="2020-11-27T20:49:35.305" v="5311" actId="164"/>
          <ac:cxnSpMkLst>
            <pc:docMk/>
            <pc:sldMk cId="1119441014" sldId="298"/>
            <ac:cxnSpMk id="43" creationId="{404437FA-4D09-44C3-B933-FE155ED6EA74}"/>
          </ac:cxnSpMkLst>
        </pc:cxnChg>
      </pc:sldChg>
      <pc:sldChg chg="add del">
        <pc:chgData name="Dylan Mendonca" userId="7e07c00c70ee66b9" providerId="LiveId" clId="{01C299D2-BB93-420C-8BEB-20A73DF041D9}" dt="2020-11-27T20:44:32.388" v="4999"/>
        <pc:sldMkLst>
          <pc:docMk/>
          <pc:sldMk cId="3847706557" sldId="298"/>
        </pc:sldMkLst>
      </pc:sldChg>
      <pc:sldChg chg="addSp delSp modSp new mod ord modTransition">
        <pc:chgData name="Dylan Mendonca" userId="7e07c00c70ee66b9" providerId="LiveId" clId="{01C299D2-BB93-420C-8BEB-20A73DF041D9}" dt="2020-12-03T02:03:55.610" v="20668" actId="1076"/>
        <pc:sldMkLst>
          <pc:docMk/>
          <pc:sldMk cId="451036905" sldId="299"/>
        </pc:sldMkLst>
        <pc:spChg chg="mod">
          <ac:chgData name="Dylan Mendonca" userId="7e07c00c70ee66b9" providerId="LiveId" clId="{01C299D2-BB93-420C-8BEB-20A73DF041D9}" dt="2020-11-29T18:05:40.241" v="11752" actId="20577"/>
          <ac:spMkLst>
            <pc:docMk/>
            <pc:sldMk cId="451036905" sldId="299"/>
            <ac:spMk id="2" creationId="{7210EC62-E5C9-490D-8D89-852798835033}"/>
          </ac:spMkLst>
        </pc:spChg>
        <pc:spChg chg="del">
          <ac:chgData name="Dylan Mendonca" userId="7e07c00c70ee66b9" providerId="LiveId" clId="{01C299D2-BB93-420C-8BEB-20A73DF041D9}" dt="2020-11-27T20:52:13.017" v="5364" actId="478"/>
          <ac:spMkLst>
            <pc:docMk/>
            <pc:sldMk cId="451036905" sldId="299"/>
            <ac:spMk id="3" creationId="{5CB86A64-CDB5-4DAA-8BCF-7DE9626FB2D6}"/>
          </ac:spMkLst>
        </pc:spChg>
        <pc:spChg chg="add mod">
          <ac:chgData name="Dylan Mendonca" userId="7e07c00c70ee66b9" providerId="LiveId" clId="{01C299D2-BB93-420C-8BEB-20A73DF041D9}" dt="2020-11-30T20:24:37.332" v="16438" actId="164"/>
          <ac:spMkLst>
            <pc:docMk/>
            <pc:sldMk cId="451036905" sldId="299"/>
            <ac:spMk id="3" creationId="{8248CC72-D456-448F-BB4F-D784113BCF38}"/>
          </ac:spMkLst>
        </pc:spChg>
        <pc:spChg chg="add del mod">
          <ac:chgData name="Dylan Mendonca" userId="7e07c00c70ee66b9" providerId="LiveId" clId="{01C299D2-BB93-420C-8BEB-20A73DF041D9}" dt="2020-11-30T20:25:28.820" v="16447" actId="478"/>
          <ac:spMkLst>
            <pc:docMk/>
            <pc:sldMk cId="451036905" sldId="299"/>
            <ac:spMk id="6" creationId="{64806464-93C2-4EB1-9EAC-714881BB2A93}"/>
          </ac:spMkLst>
        </pc:spChg>
        <pc:spChg chg="add mod">
          <ac:chgData name="Dylan Mendonca" userId="7e07c00c70ee66b9" providerId="LiveId" clId="{01C299D2-BB93-420C-8BEB-20A73DF041D9}" dt="2020-11-30T20:25:29.094" v="16448"/>
          <ac:spMkLst>
            <pc:docMk/>
            <pc:sldMk cId="451036905" sldId="299"/>
            <ac:spMk id="8" creationId="{BE2AC5DA-AA39-4EFA-AA17-AF184E1C3537}"/>
          </ac:spMkLst>
        </pc:spChg>
        <pc:grpChg chg="add mod">
          <ac:chgData name="Dylan Mendonca" userId="7e07c00c70ee66b9" providerId="LiveId" clId="{01C299D2-BB93-420C-8BEB-20A73DF041D9}" dt="2020-12-03T02:03:55.610" v="20668" actId="1076"/>
          <ac:grpSpMkLst>
            <pc:docMk/>
            <pc:sldMk cId="451036905" sldId="299"/>
            <ac:grpSpMk id="7" creationId="{6F75FB8E-3BB1-4DBB-897A-90252F423A97}"/>
          </ac:grpSpMkLst>
        </pc:grpChg>
        <pc:picChg chg="add del mod modCrop">
          <ac:chgData name="Dylan Mendonca" userId="7e07c00c70ee66b9" providerId="LiveId" clId="{01C299D2-BB93-420C-8BEB-20A73DF041D9}" dt="2020-11-30T20:24:37.332" v="16438" actId="164"/>
          <ac:picMkLst>
            <pc:docMk/>
            <pc:sldMk cId="451036905" sldId="299"/>
            <ac:picMk id="4" creationId="{0896AF8F-D6D7-49AC-84DC-46B14402A1C1}"/>
          </ac:picMkLst>
        </pc:picChg>
        <pc:picChg chg="add mod">
          <ac:chgData name="Dylan Mendonca" userId="7e07c00c70ee66b9" providerId="LiveId" clId="{01C299D2-BB93-420C-8BEB-20A73DF041D9}" dt="2020-12-03T02:03:55.610" v="20668" actId="1076"/>
          <ac:picMkLst>
            <pc:docMk/>
            <pc:sldMk cId="451036905" sldId="299"/>
            <ac:picMk id="5" creationId="{EA95A2F0-728C-4A0B-B8AE-D5B97B96B221}"/>
          </ac:picMkLst>
        </pc:picChg>
      </pc:sldChg>
      <pc:sldChg chg="addSp delSp modSp new del mod ord">
        <pc:chgData name="Dylan Mendonca" userId="7e07c00c70ee66b9" providerId="LiveId" clId="{01C299D2-BB93-420C-8BEB-20A73DF041D9}" dt="2020-11-29T18:09:00.193" v="11826" actId="47"/>
        <pc:sldMkLst>
          <pc:docMk/>
          <pc:sldMk cId="3208283981" sldId="300"/>
        </pc:sldMkLst>
        <pc:spChg chg="mod">
          <ac:chgData name="Dylan Mendonca" userId="7e07c00c70ee66b9" providerId="LiveId" clId="{01C299D2-BB93-420C-8BEB-20A73DF041D9}" dt="2020-11-27T20:55:47.181" v="5582" actId="2711"/>
          <ac:spMkLst>
            <pc:docMk/>
            <pc:sldMk cId="3208283981" sldId="300"/>
            <ac:spMk id="2" creationId="{F00B27C9-9D08-4BD9-A14C-1A9194BDE1DA}"/>
          </ac:spMkLst>
        </pc:spChg>
        <pc:spChg chg="del">
          <ac:chgData name="Dylan Mendonca" userId="7e07c00c70ee66b9" providerId="LiveId" clId="{01C299D2-BB93-420C-8BEB-20A73DF041D9}" dt="2020-11-27T20:53:52.766" v="5482" actId="478"/>
          <ac:spMkLst>
            <pc:docMk/>
            <pc:sldMk cId="3208283981" sldId="300"/>
            <ac:spMk id="3" creationId="{B7502AC6-AC8C-40BB-B575-217D3B7A61F9}"/>
          </ac:spMkLst>
        </pc:spChg>
        <pc:spChg chg="add mod">
          <ac:chgData name="Dylan Mendonca" userId="7e07c00c70ee66b9" providerId="LiveId" clId="{01C299D2-BB93-420C-8BEB-20A73DF041D9}" dt="2020-11-29T18:06:34.991" v="11758" actId="1076"/>
          <ac:spMkLst>
            <pc:docMk/>
            <pc:sldMk cId="3208283981" sldId="300"/>
            <ac:spMk id="7" creationId="{46297F1D-EE6C-425C-BD1E-BAB1AF500D6E}"/>
          </ac:spMkLst>
        </pc:spChg>
        <pc:picChg chg="add mod">
          <ac:chgData name="Dylan Mendonca" userId="7e07c00c70ee66b9" providerId="LiveId" clId="{01C299D2-BB93-420C-8BEB-20A73DF041D9}" dt="2020-11-29T18:06:34.991" v="11758" actId="1076"/>
          <ac:picMkLst>
            <pc:docMk/>
            <pc:sldMk cId="3208283981" sldId="300"/>
            <ac:picMk id="4" creationId="{BCD19007-05CF-490D-A9F1-64FF9B9863B0}"/>
          </ac:picMkLst>
        </pc:picChg>
        <pc:picChg chg="add del mod">
          <ac:chgData name="Dylan Mendonca" userId="7e07c00c70ee66b9" providerId="LiveId" clId="{01C299D2-BB93-420C-8BEB-20A73DF041D9}" dt="2020-11-27T20:54:08.361" v="5486" actId="478"/>
          <ac:picMkLst>
            <pc:docMk/>
            <pc:sldMk cId="3208283981" sldId="300"/>
            <ac:picMk id="5" creationId="{24894EF4-0EAA-4B0C-ADC0-EFDDCF48E2FA}"/>
          </ac:picMkLst>
        </pc:picChg>
        <pc:cxnChg chg="add mod">
          <ac:chgData name="Dylan Mendonca" userId="7e07c00c70ee66b9" providerId="LiveId" clId="{01C299D2-BB93-420C-8BEB-20A73DF041D9}" dt="2020-11-29T18:06:34.991" v="11758" actId="1076"/>
          <ac:cxnSpMkLst>
            <pc:docMk/>
            <pc:sldMk cId="3208283981" sldId="300"/>
            <ac:cxnSpMk id="6" creationId="{842E94A0-A48D-4A58-B666-D9374CB429C3}"/>
          </ac:cxnSpMkLst>
        </pc:cxnChg>
      </pc:sldChg>
      <pc:sldChg chg="addSp delSp modSp new del mod">
        <pc:chgData name="Dylan Mendonca" userId="7e07c00c70ee66b9" providerId="LiveId" clId="{01C299D2-BB93-420C-8BEB-20A73DF041D9}" dt="2020-11-29T18:48:47.469" v="13108" actId="47"/>
        <pc:sldMkLst>
          <pc:docMk/>
          <pc:sldMk cId="2889006443" sldId="301"/>
        </pc:sldMkLst>
        <pc:spChg chg="mod">
          <ac:chgData name="Dylan Mendonca" userId="7e07c00c70ee66b9" providerId="LiveId" clId="{01C299D2-BB93-420C-8BEB-20A73DF041D9}" dt="2020-11-27T20:59:45.992" v="5767" actId="2711"/>
          <ac:spMkLst>
            <pc:docMk/>
            <pc:sldMk cId="2889006443" sldId="301"/>
            <ac:spMk id="2" creationId="{24CFF978-CEC6-4415-9E88-4F115896D9D5}"/>
          </ac:spMkLst>
        </pc:spChg>
        <pc:spChg chg="del">
          <ac:chgData name="Dylan Mendonca" userId="7e07c00c70ee66b9" providerId="LiveId" clId="{01C299D2-BB93-420C-8BEB-20A73DF041D9}" dt="2020-11-27T20:59:08.886" v="5763" actId="478"/>
          <ac:spMkLst>
            <pc:docMk/>
            <pc:sldMk cId="2889006443" sldId="301"/>
            <ac:spMk id="3" creationId="{20D59A4A-F1FA-495C-87F5-14EC76EE7F37}"/>
          </ac:spMkLst>
        </pc:spChg>
        <pc:picChg chg="add mod">
          <ac:chgData name="Dylan Mendonca" userId="7e07c00c70ee66b9" providerId="LiveId" clId="{01C299D2-BB93-420C-8BEB-20A73DF041D9}" dt="2020-11-27T21:00:02.910" v="5771" actId="1076"/>
          <ac:picMkLst>
            <pc:docMk/>
            <pc:sldMk cId="2889006443" sldId="301"/>
            <ac:picMk id="4" creationId="{849B0748-67E2-49F0-B8CF-EAC71AC1D5CF}"/>
          </ac:picMkLst>
        </pc:picChg>
      </pc:sldChg>
      <pc:sldChg chg="modSp new del mod">
        <pc:chgData name="Dylan Mendonca" userId="7e07c00c70ee66b9" providerId="LiveId" clId="{01C299D2-BB93-420C-8BEB-20A73DF041D9}" dt="2020-11-30T17:26:58.702" v="14521" actId="47"/>
        <pc:sldMkLst>
          <pc:docMk/>
          <pc:sldMk cId="1361570646" sldId="302"/>
        </pc:sldMkLst>
        <pc:spChg chg="mod">
          <ac:chgData name="Dylan Mendonca" userId="7e07c00c70ee66b9" providerId="LiveId" clId="{01C299D2-BB93-420C-8BEB-20A73DF041D9}" dt="2020-11-27T21:01:23.490" v="5836" actId="2711"/>
          <ac:spMkLst>
            <pc:docMk/>
            <pc:sldMk cId="1361570646" sldId="302"/>
            <ac:spMk id="2" creationId="{FA9D6D28-E9C2-483C-8DEB-F14DDBE779D4}"/>
          </ac:spMkLst>
        </pc:spChg>
        <pc:spChg chg="mod">
          <ac:chgData name="Dylan Mendonca" userId="7e07c00c70ee66b9" providerId="LiveId" clId="{01C299D2-BB93-420C-8BEB-20A73DF041D9}" dt="2020-11-27T21:01:52.673" v="5967" actId="20577"/>
          <ac:spMkLst>
            <pc:docMk/>
            <pc:sldMk cId="1361570646" sldId="302"/>
            <ac:spMk id="3" creationId="{F76CE6E3-E5B8-4FE5-A4E4-2803F15DC641}"/>
          </ac:spMkLst>
        </pc:spChg>
      </pc:sldChg>
      <pc:sldChg chg="addSp delSp modSp new mod modTransition setBg">
        <pc:chgData name="Dylan Mendonca" userId="7e07c00c70ee66b9" providerId="LiveId" clId="{01C299D2-BB93-420C-8BEB-20A73DF041D9}" dt="2020-12-02T00:32:16.429" v="17535" actId="14100"/>
        <pc:sldMkLst>
          <pc:docMk/>
          <pc:sldMk cId="1648377232" sldId="303"/>
        </pc:sldMkLst>
        <pc:spChg chg="mod">
          <ac:chgData name="Dylan Mendonca" userId="7e07c00c70ee66b9" providerId="LiveId" clId="{01C299D2-BB93-420C-8BEB-20A73DF041D9}" dt="2020-11-30T18:09:54.721" v="15215" actId="20577"/>
          <ac:spMkLst>
            <pc:docMk/>
            <pc:sldMk cId="1648377232" sldId="303"/>
            <ac:spMk id="2" creationId="{ED21BD99-3A4F-4F9D-A049-4A53662A9CE1}"/>
          </ac:spMkLst>
        </pc:spChg>
        <pc:spChg chg="mod">
          <ac:chgData name="Dylan Mendonca" userId="7e07c00c70ee66b9" providerId="LiveId" clId="{01C299D2-BB93-420C-8BEB-20A73DF041D9}" dt="2020-11-30T20:32:47.699" v="16506" actId="20577"/>
          <ac:spMkLst>
            <pc:docMk/>
            <pc:sldMk cId="1648377232" sldId="303"/>
            <ac:spMk id="3" creationId="{D2482D1E-31FF-4380-A34C-03C871CC98A4}"/>
          </ac:spMkLst>
        </pc:spChg>
        <pc:picChg chg="add del">
          <ac:chgData name="Dylan Mendonca" userId="7e07c00c70ee66b9" providerId="LiveId" clId="{01C299D2-BB93-420C-8BEB-20A73DF041D9}" dt="2020-11-30T17:30:11.345" v="14589" actId="26606"/>
          <ac:picMkLst>
            <pc:docMk/>
            <pc:sldMk cId="1648377232" sldId="303"/>
            <ac:picMk id="5" creationId="{17511E7C-FA61-4BBA-B926-3BE82C3B27FC}"/>
          </ac:picMkLst>
        </pc:picChg>
        <pc:picChg chg="add mod">
          <ac:chgData name="Dylan Mendonca" userId="7e07c00c70ee66b9" providerId="LiveId" clId="{01C299D2-BB93-420C-8BEB-20A73DF041D9}" dt="2020-12-02T00:32:16.429" v="17535" actId="14100"/>
          <ac:picMkLst>
            <pc:docMk/>
            <pc:sldMk cId="1648377232" sldId="303"/>
            <ac:picMk id="6" creationId="{D26AEF13-31BF-41F1-8C15-B1358D21D0B1}"/>
          </ac:picMkLst>
        </pc:picChg>
        <pc:cxnChg chg="add del">
          <ac:chgData name="Dylan Mendonca" userId="7e07c00c70ee66b9" providerId="LiveId" clId="{01C299D2-BB93-420C-8BEB-20A73DF041D9}" dt="2020-11-30T17:30:11.345" v="14589" actId="26606"/>
          <ac:cxnSpMkLst>
            <pc:docMk/>
            <pc:sldMk cId="1648377232" sldId="303"/>
            <ac:cxnSpMk id="9" creationId="{A7F400EE-A8A5-48AF-B4D6-291B52C6F0B0}"/>
          </ac:cxnSpMkLst>
        </pc:cxnChg>
      </pc:sldChg>
      <pc:sldChg chg="modSp new mod modTransition">
        <pc:chgData name="Dylan Mendonca" userId="7e07c00c70ee66b9" providerId="LiveId" clId="{01C299D2-BB93-420C-8BEB-20A73DF041D9}" dt="2020-12-02T00:33:27.409" v="17686" actId="20577"/>
        <pc:sldMkLst>
          <pc:docMk/>
          <pc:sldMk cId="2264313428" sldId="304"/>
        </pc:sldMkLst>
        <pc:spChg chg="mod">
          <ac:chgData name="Dylan Mendonca" userId="7e07c00c70ee66b9" providerId="LiveId" clId="{01C299D2-BB93-420C-8BEB-20A73DF041D9}" dt="2020-11-30T18:13:30.324" v="15415" actId="20577"/>
          <ac:spMkLst>
            <pc:docMk/>
            <pc:sldMk cId="2264313428" sldId="304"/>
            <ac:spMk id="2" creationId="{9CA942D9-5893-4C73-9745-BFD1E6EC38CB}"/>
          </ac:spMkLst>
        </pc:spChg>
        <pc:spChg chg="mod">
          <ac:chgData name="Dylan Mendonca" userId="7e07c00c70ee66b9" providerId="LiveId" clId="{01C299D2-BB93-420C-8BEB-20A73DF041D9}" dt="2020-12-02T00:33:27.409" v="17686" actId="20577"/>
          <ac:spMkLst>
            <pc:docMk/>
            <pc:sldMk cId="2264313428" sldId="304"/>
            <ac:spMk id="3" creationId="{1C39192D-2DFC-4B1E-9ABE-4049B77D091D}"/>
          </ac:spMkLst>
        </pc:spChg>
      </pc:sldChg>
      <pc:sldChg chg="addSp delSp modSp new mod ord modTransition">
        <pc:chgData name="Dylan Mendonca" userId="7e07c00c70ee66b9" providerId="LiveId" clId="{01C299D2-BB93-420C-8BEB-20A73DF041D9}" dt="2020-11-30T19:36:07.859" v="15666"/>
        <pc:sldMkLst>
          <pc:docMk/>
          <pc:sldMk cId="1212036890" sldId="305"/>
        </pc:sldMkLst>
        <pc:spChg chg="mod">
          <ac:chgData name="Dylan Mendonca" userId="7e07c00c70ee66b9" providerId="LiveId" clId="{01C299D2-BB93-420C-8BEB-20A73DF041D9}" dt="2020-11-27T21:03:47.217" v="6122" actId="2711"/>
          <ac:spMkLst>
            <pc:docMk/>
            <pc:sldMk cId="1212036890" sldId="305"/>
            <ac:spMk id="2" creationId="{E86D22C4-0811-4207-BBE4-B0B804A4A036}"/>
          </ac:spMkLst>
        </pc:spChg>
        <pc:spChg chg="del">
          <ac:chgData name="Dylan Mendonca" userId="7e07c00c70ee66b9" providerId="LiveId" clId="{01C299D2-BB93-420C-8BEB-20A73DF041D9}" dt="2020-11-27T21:03:03.184" v="6114" actId="478"/>
          <ac:spMkLst>
            <pc:docMk/>
            <pc:sldMk cId="1212036890" sldId="305"/>
            <ac:spMk id="3" creationId="{94675C2B-1C74-4B4B-ABCE-806F8943C9D2}"/>
          </ac:spMkLst>
        </pc:spChg>
        <pc:spChg chg="add del mod">
          <ac:chgData name="Dylan Mendonca" userId="7e07c00c70ee66b9" providerId="LiveId" clId="{01C299D2-BB93-420C-8BEB-20A73DF041D9}" dt="2020-11-30T17:15:40.580" v="14215"/>
          <ac:spMkLst>
            <pc:docMk/>
            <pc:sldMk cId="1212036890" sldId="305"/>
            <ac:spMk id="4" creationId="{99F9D926-C8BC-45EF-AE76-A56E913EAFDA}"/>
          </ac:spMkLst>
        </pc:spChg>
        <pc:spChg chg="add del mod">
          <ac:chgData name="Dylan Mendonca" userId="7e07c00c70ee66b9" providerId="LiveId" clId="{01C299D2-BB93-420C-8BEB-20A73DF041D9}" dt="2020-11-30T17:20:53.007" v="14290" actId="21"/>
          <ac:spMkLst>
            <pc:docMk/>
            <pc:sldMk cId="1212036890" sldId="305"/>
            <ac:spMk id="9" creationId="{FB31BCC4-1782-4719-9B66-2709FDE8EFDB}"/>
          </ac:spMkLst>
        </pc:spChg>
        <pc:graphicFrameChg chg="add mod modGraphic">
          <ac:chgData name="Dylan Mendonca" userId="7e07c00c70ee66b9" providerId="LiveId" clId="{01C299D2-BB93-420C-8BEB-20A73DF041D9}" dt="2020-11-30T17:09:53.328" v="14085" actId="2711"/>
          <ac:graphicFrameMkLst>
            <pc:docMk/>
            <pc:sldMk cId="1212036890" sldId="305"/>
            <ac:graphicFrameMk id="3" creationId="{A5AA1E06-9C0C-4E91-A100-587D834F70FA}"/>
          </ac:graphicFrameMkLst>
        </pc:graphicFrameChg>
        <pc:graphicFrameChg chg="add mod modGraphic">
          <ac:chgData name="Dylan Mendonca" userId="7e07c00c70ee66b9" providerId="LiveId" clId="{01C299D2-BB93-420C-8BEB-20A73DF041D9}" dt="2020-11-30T17:20:26.941" v="14283" actId="1076"/>
          <ac:graphicFrameMkLst>
            <pc:docMk/>
            <pc:sldMk cId="1212036890" sldId="305"/>
            <ac:graphicFrameMk id="6" creationId="{43A54078-8B1D-4728-83C3-3262EB68FFC1}"/>
          </ac:graphicFrameMkLst>
        </pc:graphicFrameChg>
        <pc:graphicFrameChg chg="add del mod">
          <ac:chgData name="Dylan Mendonca" userId="7e07c00c70ee66b9" providerId="LiveId" clId="{01C299D2-BB93-420C-8BEB-20A73DF041D9}" dt="2020-11-30T17:20:29.638" v="14284" actId="478"/>
          <ac:graphicFrameMkLst>
            <pc:docMk/>
            <pc:sldMk cId="1212036890" sldId="305"/>
            <ac:graphicFrameMk id="8" creationId="{B3398493-3D75-42B1-93AF-09A4D9B9BE4A}"/>
          </ac:graphicFrameMkLst>
        </pc:graphicFrameChg>
        <pc:picChg chg="add del mod">
          <ac:chgData name="Dylan Mendonca" userId="7e07c00c70ee66b9" providerId="LiveId" clId="{01C299D2-BB93-420C-8BEB-20A73DF041D9}" dt="2020-11-27T21:03:20.038" v="6119" actId="478"/>
          <ac:picMkLst>
            <pc:docMk/>
            <pc:sldMk cId="1212036890" sldId="305"/>
            <ac:picMk id="4" creationId="{D81A75BA-0CEB-49B3-BB14-47D1433CF883}"/>
          </ac:picMkLst>
        </pc:picChg>
        <pc:picChg chg="add del mod">
          <ac:chgData name="Dylan Mendonca" userId="7e07c00c70ee66b9" providerId="LiveId" clId="{01C299D2-BB93-420C-8BEB-20A73DF041D9}" dt="2020-11-30T16:44:41.435" v="13819" actId="478"/>
          <ac:picMkLst>
            <pc:docMk/>
            <pc:sldMk cId="1212036890" sldId="305"/>
            <ac:picMk id="5" creationId="{94A375E6-AA93-41C1-89B6-29A62CD3A484}"/>
          </ac:picMkLst>
        </pc:picChg>
        <pc:picChg chg="add mod">
          <ac:chgData name="Dylan Mendonca" userId="7e07c00c70ee66b9" providerId="LiveId" clId="{01C299D2-BB93-420C-8BEB-20A73DF041D9}" dt="2020-11-30T16:45:40.042" v="13823" actId="1076"/>
          <ac:picMkLst>
            <pc:docMk/>
            <pc:sldMk cId="1212036890" sldId="305"/>
            <ac:picMk id="7" creationId="{CBE8C3A5-E8BE-4C57-8742-62090C77CF81}"/>
          </ac:picMkLst>
        </pc:picChg>
      </pc:sldChg>
      <pc:sldChg chg="modSp new del mod">
        <pc:chgData name="Dylan Mendonca" userId="7e07c00c70ee66b9" providerId="LiveId" clId="{01C299D2-BB93-420C-8BEB-20A73DF041D9}" dt="2020-11-27T21:05:42.004" v="6398" actId="47"/>
        <pc:sldMkLst>
          <pc:docMk/>
          <pc:sldMk cId="936575345" sldId="306"/>
        </pc:sldMkLst>
        <pc:spChg chg="mod">
          <ac:chgData name="Dylan Mendonca" userId="7e07c00c70ee66b9" providerId="LiveId" clId="{01C299D2-BB93-420C-8BEB-20A73DF041D9}" dt="2020-11-27T21:05:40.082" v="6397" actId="20577"/>
          <ac:spMkLst>
            <pc:docMk/>
            <pc:sldMk cId="936575345" sldId="306"/>
            <ac:spMk id="2" creationId="{FFAA56AD-53B5-4D0C-9A1E-4D63A56306D6}"/>
          </ac:spMkLst>
        </pc:spChg>
      </pc:sldChg>
      <pc:sldChg chg="addSp delSp modSp new mod modTransition setBg delAnim modNotesTx">
        <pc:chgData name="Dylan Mendonca" userId="7e07c00c70ee66b9" providerId="LiveId" clId="{01C299D2-BB93-420C-8BEB-20A73DF041D9}" dt="2020-12-02T23:07:31.102" v="19564" actId="20577"/>
        <pc:sldMkLst>
          <pc:docMk/>
          <pc:sldMk cId="4023097166" sldId="306"/>
        </pc:sldMkLst>
        <pc:spChg chg="mod">
          <ac:chgData name="Dylan Mendonca" userId="7e07c00c70ee66b9" providerId="LiveId" clId="{01C299D2-BB93-420C-8BEB-20A73DF041D9}" dt="2020-12-01T00:19:11.379" v="16882" actId="120"/>
          <ac:spMkLst>
            <pc:docMk/>
            <pc:sldMk cId="4023097166" sldId="306"/>
            <ac:spMk id="2" creationId="{D1F96413-EB0D-4A1F-8621-FC35AAAFB002}"/>
          </ac:spMkLst>
        </pc:spChg>
        <pc:spChg chg="del mod">
          <ac:chgData name="Dylan Mendonca" userId="7e07c00c70ee66b9" providerId="LiveId" clId="{01C299D2-BB93-420C-8BEB-20A73DF041D9}" dt="2020-11-28T19:28:59.908" v="7197" actId="26606"/>
          <ac:spMkLst>
            <pc:docMk/>
            <pc:sldMk cId="4023097166" sldId="306"/>
            <ac:spMk id="3" creationId="{64009736-8D67-4261-B7CC-0F1C178A41A9}"/>
          </ac:spMkLst>
        </pc:spChg>
        <pc:spChg chg="add del mod">
          <ac:chgData name="Dylan Mendonca" userId="7e07c00c70ee66b9" providerId="LiveId" clId="{01C299D2-BB93-420C-8BEB-20A73DF041D9}" dt="2020-11-28T19:16:14.602" v="7003" actId="21"/>
          <ac:spMkLst>
            <pc:docMk/>
            <pc:sldMk cId="4023097166" sldId="306"/>
            <ac:spMk id="4" creationId="{D1D2542A-02BC-4E3F-8228-D4A3B9CF7560}"/>
          </ac:spMkLst>
        </pc:spChg>
        <pc:spChg chg="del mod">
          <ac:chgData name="Dylan Mendonca" userId="7e07c00c70ee66b9" providerId="LiveId" clId="{01C299D2-BB93-420C-8BEB-20A73DF041D9}" dt="2020-11-28T19:01:33.968" v="6707" actId="478"/>
          <ac:spMkLst>
            <pc:docMk/>
            <pc:sldMk cId="4023097166" sldId="306"/>
            <ac:spMk id="6" creationId="{669C0E9D-27E9-41F1-9D7B-B90ADC1028DC}"/>
          </ac:spMkLst>
        </pc:spChg>
        <pc:spChg chg="mod">
          <ac:chgData name="Dylan Mendonca" userId="7e07c00c70ee66b9" providerId="LiveId" clId="{01C299D2-BB93-420C-8BEB-20A73DF041D9}" dt="2020-11-28T19:01:20.864" v="6703"/>
          <ac:spMkLst>
            <pc:docMk/>
            <pc:sldMk cId="4023097166" sldId="306"/>
            <ac:spMk id="7" creationId="{B0807C91-93C3-446B-BFA2-92891969CE38}"/>
          </ac:spMkLst>
        </pc:spChg>
        <pc:spChg chg="mod">
          <ac:chgData name="Dylan Mendonca" userId="7e07c00c70ee66b9" providerId="LiveId" clId="{01C299D2-BB93-420C-8BEB-20A73DF041D9}" dt="2020-11-28T19:01:20.864" v="6703"/>
          <ac:spMkLst>
            <pc:docMk/>
            <pc:sldMk cId="4023097166" sldId="306"/>
            <ac:spMk id="8" creationId="{F6FC9F1C-028E-486F-A6E2-4C06385051D0}"/>
          </ac:spMkLst>
        </pc:spChg>
        <pc:spChg chg="mod">
          <ac:chgData name="Dylan Mendonca" userId="7e07c00c70ee66b9" providerId="LiveId" clId="{01C299D2-BB93-420C-8BEB-20A73DF041D9}" dt="2020-11-28T19:01:20.864" v="6703"/>
          <ac:spMkLst>
            <pc:docMk/>
            <pc:sldMk cId="4023097166" sldId="306"/>
            <ac:spMk id="9" creationId="{30F0E5A6-3042-45D7-BF56-4F04C2655CB8}"/>
          </ac:spMkLst>
        </pc:spChg>
        <pc:spChg chg="mod">
          <ac:chgData name="Dylan Mendonca" userId="7e07c00c70ee66b9" providerId="LiveId" clId="{01C299D2-BB93-420C-8BEB-20A73DF041D9}" dt="2020-11-28T19:01:20.864" v="6703"/>
          <ac:spMkLst>
            <pc:docMk/>
            <pc:sldMk cId="4023097166" sldId="306"/>
            <ac:spMk id="10" creationId="{260C6373-7FFE-4045-A89F-6AEB9565869B}"/>
          </ac:spMkLst>
        </pc:spChg>
        <pc:spChg chg="add del">
          <ac:chgData name="Dylan Mendonca" userId="7e07c00c70ee66b9" providerId="LiveId" clId="{01C299D2-BB93-420C-8BEB-20A73DF041D9}" dt="2020-11-28T19:16:37.855" v="7005" actId="26606"/>
          <ac:spMkLst>
            <pc:docMk/>
            <pc:sldMk cId="4023097166" sldId="306"/>
            <ac:spMk id="11" creationId="{DAF1966E-FD40-4A4A-B61B-C4DF7FA05F06}"/>
          </ac:spMkLst>
        </pc:spChg>
        <pc:spChg chg="add del">
          <ac:chgData name="Dylan Mendonca" userId="7e07c00c70ee66b9" providerId="LiveId" clId="{01C299D2-BB93-420C-8BEB-20A73DF041D9}" dt="2020-11-28T19:16:37.855" v="7005" actId="26606"/>
          <ac:spMkLst>
            <pc:docMk/>
            <pc:sldMk cId="4023097166" sldId="306"/>
            <ac:spMk id="12" creationId="{8E0105E7-23DB-4CF2-8258-FF47C7620F6E}"/>
          </ac:spMkLst>
        </pc:spChg>
        <pc:spChg chg="add del">
          <ac:chgData name="Dylan Mendonca" userId="7e07c00c70ee66b9" providerId="LiveId" clId="{01C299D2-BB93-420C-8BEB-20A73DF041D9}" dt="2020-11-28T19:16:37.855" v="7005" actId="26606"/>
          <ac:spMkLst>
            <pc:docMk/>
            <pc:sldMk cId="4023097166" sldId="306"/>
            <ac:spMk id="13" creationId="{047BFA19-D45E-416B-A404-7AF2F3F27017}"/>
          </ac:spMkLst>
        </pc:spChg>
        <pc:spChg chg="add del">
          <ac:chgData name="Dylan Mendonca" userId="7e07c00c70ee66b9" providerId="LiveId" clId="{01C299D2-BB93-420C-8BEB-20A73DF041D9}" dt="2020-11-28T19:16:37.855" v="7005" actId="26606"/>
          <ac:spMkLst>
            <pc:docMk/>
            <pc:sldMk cId="4023097166" sldId="306"/>
            <ac:spMk id="14" creationId="{074B4F7D-14B2-478B-8BF5-01E4E0C5D263}"/>
          </ac:spMkLst>
        </pc:spChg>
        <pc:spChg chg="add mod">
          <ac:chgData name="Dylan Mendonca" userId="7e07c00c70ee66b9" providerId="LiveId" clId="{01C299D2-BB93-420C-8BEB-20A73DF041D9}" dt="2020-11-30T20:31:02.543" v="16463" actId="1076"/>
          <ac:spMkLst>
            <pc:docMk/>
            <pc:sldMk cId="4023097166" sldId="306"/>
            <ac:spMk id="15" creationId="{6DC4DDEE-E08A-443D-BA4C-152A8B65E0C0}"/>
          </ac:spMkLst>
        </pc:spChg>
        <pc:spChg chg="mod">
          <ac:chgData name="Dylan Mendonca" userId="7e07c00c70ee66b9" providerId="LiveId" clId="{01C299D2-BB93-420C-8BEB-20A73DF041D9}" dt="2020-11-28T19:17:31.076" v="7010"/>
          <ac:spMkLst>
            <pc:docMk/>
            <pc:sldMk cId="4023097166" sldId="306"/>
            <ac:spMk id="17" creationId="{33D81487-11B4-4DF7-8FD7-D3668A3BD02C}"/>
          </ac:spMkLst>
        </pc:spChg>
        <pc:spChg chg="mod">
          <ac:chgData name="Dylan Mendonca" userId="7e07c00c70ee66b9" providerId="LiveId" clId="{01C299D2-BB93-420C-8BEB-20A73DF041D9}" dt="2020-11-28T19:17:31.076" v="7010"/>
          <ac:spMkLst>
            <pc:docMk/>
            <pc:sldMk cId="4023097166" sldId="306"/>
            <ac:spMk id="18" creationId="{FA9A874A-1B07-43A2-ACE4-B08E8D465038}"/>
          </ac:spMkLst>
        </pc:spChg>
        <pc:spChg chg="mod">
          <ac:chgData name="Dylan Mendonca" userId="7e07c00c70ee66b9" providerId="LiveId" clId="{01C299D2-BB93-420C-8BEB-20A73DF041D9}" dt="2020-11-28T19:17:31.076" v="7010"/>
          <ac:spMkLst>
            <pc:docMk/>
            <pc:sldMk cId="4023097166" sldId="306"/>
            <ac:spMk id="19" creationId="{95E19709-0953-405B-AF74-323B9CE82C95}"/>
          </ac:spMkLst>
        </pc:spChg>
        <pc:spChg chg="mod">
          <ac:chgData name="Dylan Mendonca" userId="7e07c00c70ee66b9" providerId="LiveId" clId="{01C299D2-BB93-420C-8BEB-20A73DF041D9}" dt="2020-11-28T19:17:31.076" v="7010"/>
          <ac:spMkLst>
            <pc:docMk/>
            <pc:sldMk cId="4023097166" sldId="306"/>
            <ac:spMk id="20" creationId="{BBA0954E-B554-4D8E-8766-1EF95B50A11C}"/>
          </ac:spMkLst>
        </pc:spChg>
        <pc:spChg chg="mod">
          <ac:chgData name="Dylan Mendonca" userId="7e07c00c70ee66b9" providerId="LiveId" clId="{01C299D2-BB93-420C-8BEB-20A73DF041D9}" dt="2020-11-28T19:17:41.966" v="7023" actId="20577"/>
          <ac:spMkLst>
            <pc:docMk/>
            <pc:sldMk cId="4023097166" sldId="306"/>
            <ac:spMk id="21" creationId="{F0B81BAF-4170-4D82-AD04-98E44BE37970}"/>
          </ac:spMkLst>
        </pc:spChg>
        <pc:grpChg chg="add del mod">
          <ac:chgData name="Dylan Mendonca" userId="7e07c00c70ee66b9" providerId="LiveId" clId="{01C299D2-BB93-420C-8BEB-20A73DF041D9}" dt="2020-11-28T19:01:35.573" v="6708" actId="478"/>
          <ac:grpSpMkLst>
            <pc:docMk/>
            <pc:sldMk cId="4023097166" sldId="306"/>
            <ac:grpSpMk id="5" creationId="{3709BA8C-4298-418C-A52F-6D7D8906ED9B}"/>
          </ac:grpSpMkLst>
        </pc:grpChg>
        <pc:grpChg chg="add del mod">
          <ac:chgData name="Dylan Mendonca" userId="7e07c00c70ee66b9" providerId="LiveId" clId="{01C299D2-BB93-420C-8BEB-20A73DF041D9}" dt="2020-11-28T19:17:50.040" v="7024" actId="478"/>
          <ac:grpSpMkLst>
            <pc:docMk/>
            <pc:sldMk cId="4023097166" sldId="306"/>
            <ac:grpSpMk id="16" creationId="{891DA975-1D78-4134-964C-03006988DC6A}"/>
          </ac:grpSpMkLst>
        </pc:grpChg>
        <pc:graphicFrameChg chg="add mod modGraphic">
          <ac:chgData name="Dylan Mendonca" userId="7e07c00c70ee66b9" providerId="LiveId" clId="{01C299D2-BB93-420C-8BEB-20A73DF041D9}" dt="2020-11-30T19:37:07.671" v="15716" actId="20577"/>
          <ac:graphicFrameMkLst>
            <pc:docMk/>
            <pc:sldMk cId="4023097166" sldId="306"/>
            <ac:graphicFrameMk id="23" creationId="{7B5F911D-5F81-4679-9C3D-72CFEE61C28E}"/>
          </ac:graphicFrameMkLst>
        </pc:graphicFrameChg>
        <pc:picChg chg="add del mod">
          <ac:chgData name="Dylan Mendonca" userId="7e07c00c70ee66b9" providerId="LiveId" clId="{01C299D2-BB93-420C-8BEB-20A73DF041D9}" dt="2020-11-30T18:20:51.529" v="15610" actId="478"/>
          <ac:picMkLst>
            <pc:docMk/>
            <pc:sldMk cId="4023097166" sldId="306"/>
            <ac:picMk id="3" creationId="{65D34956-CDA7-4BED-B319-17E840DF3220}"/>
          </ac:picMkLst>
        </pc:picChg>
        <pc:picChg chg="add del mod">
          <ac:chgData name="Dylan Mendonca" userId="7e07c00c70ee66b9" providerId="LiveId" clId="{01C299D2-BB93-420C-8BEB-20A73DF041D9}" dt="2020-11-28T19:28:56.733" v="7196" actId="21"/>
          <ac:picMkLst>
            <pc:docMk/>
            <pc:sldMk cId="4023097166" sldId="306"/>
            <ac:picMk id="22" creationId="{F0CCFAA6-CBBC-4CF7-8154-3F4D61458DE3}"/>
          </ac:picMkLst>
        </pc:picChg>
      </pc:sldChg>
      <pc:sldChg chg="modSp new del mod">
        <pc:chgData name="Dylan Mendonca" userId="7e07c00c70ee66b9" providerId="LiveId" clId="{01C299D2-BB93-420C-8BEB-20A73DF041D9}" dt="2020-11-28T19:19:40.127" v="7058" actId="47"/>
        <pc:sldMkLst>
          <pc:docMk/>
          <pc:sldMk cId="543211560" sldId="307"/>
        </pc:sldMkLst>
        <pc:spChg chg="mod">
          <ac:chgData name="Dylan Mendonca" userId="7e07c00c70ee66b9" providerId="LiveId" clId="{01C299D2-BB93-420C-8BEB-20A73DF041D9}" dt="2020-11-28T19:19:10.118" v="7056" actId="20577"/>
          <ac:spMkLst>
            <pc:docMk/>
            <pc:sldMk cId="543211560" sldId="307"/>
            <ac:spMk id="2" creationId="{181481E7-FE7F-4EAC-8C0A-168F0E8B1072}"/>
          </ac:spMkLst>
        </pc:spChg>
      </pc:sldChg>
      <pc:sldChg chg="new del">
        <pc:chgData name="Dylan Mendonca" userId="7e07c00c70ee66b9" providerId="LiveId" clId="{01C299D2-BB93-420C-8BEB-20A73DF041D9}" dt="2020-11-28T18:53:26.989" v="6550" actId="47"/>
        <pc:sldMkLst>
          <pc:docMk/>
          <pc:sldMk cId="1547576964" sldId="307"/>
        </pc:sldMkLst>
      </pc:sldChg>
      <pc:sldChg chg="modSp new del mod">
        <pc:chgData name="Dylan Mendonca" userId="7e07c00c70ee66b9" providerId="LiveId" clId="{01C299D2-BB93-420C-8BEB-20A73DF041D9}" dt="2020-11-28T18:52:59.876" v="6548" actId="47"/>
        <pc:sldMkLst>
          <pc:docMk/>
          <pc:sldMk cId="4230954776" sldId="307"/>
        </pc:sldMkLst>
        <pc:spChg chg="mod">
          <ac:chgData name="Dylan Mendonca" userId="7e07c00c70ee66b9" providerId="LiveId" clId="{01C299D2-BB93-420C-8BEB-20A73DF041D9}" dt="2020-11-28T18:52:48.337" v="6547" actId="20577"/>
          <ac:spMkLst>
            <pc:docMk/>
            <pc:sldMk cId="4230954776" sldId="307"/>
            <ac:spMk id="2" creationId="{CF51C552-8AE6-4254-A5C6-3B11ACF1535E}"/>
          </ac:spMkLst>
        </pc:spChg>
      </pc:sldChg>
      <pc:sldChg chg="addSp delSp modSp new mod modTransition setBg delAnim modNotesTx">
        <pc:chgData name="Dylan Mendonca" userId="7e07c00c70ee66b9" providerId="LiveId" clId="{01C299D2-BB93-420C-8BEB-20A73DF041D9}" dt="2020-11-30T20:29:54.474" v="16457"/>
        <pc:sldMkLst>
          <pc:docMk/>
          <pc:sldMk cId="3871897411" sldId="308"/>
        </pc:sldMkLst>
        <pc:spChg chg="mod">
          <ac:chgData name="Dylan Mendonca" userId="7e07c00c70ee66b9" providerId="LiveId" clId="{01C299D2-BB93-420C-8BEB-20A73DF041D9}" dt="2020-11-30T01:54:04.574" v="13378" actId="1037"/>
          <ac:spMkLst>
            <pc:docMk/>
            <pc:sldMk cId="3871897411" sldId="308"/>
            <ac:spMk id="2" creationId="{5F036B12-566B-4C56-8073-E69E8AB9C70B}"/>
          </ac:spMkLst>
        </pc:spChg>
        <pc:spChg chg="add del">
          <ac:chgData name="Dylan Mendonca" userId="7e07c00c70ee66b9" providerId="LiveId" clId="{01C299D2-BB93-420C-8BEB-20A73DF041D9}" dt="2020-11-28T19:20:21.711" v="7083" actId="26606"/>
          <ac:spMkLst>
            <pc:docMk/>
            <pc:sldMk cId="3871897411" sldId="308"/>
            <ac:spMk id="7" creationId="{5463EB0A-3D7C-4AA5-BFA5-8EE5B4BA5624}"/>
          </ac:spMkLst>
        </pc:spChg>
        <pc:spChg chg="add del">
          <ac:chgData name="Dylan Mendonca" userId="7e07c00c70ee66b9" providerId="LiveId" clId="{01C299D2-BB93-420C-8BEB-20A73DF041D9}" dt="2020-11-28T19:20:21.711" v="7083" actId="26606"/>
          <ac:spMkLst>
            <pc:docMk/>
            <pc:sldMk cId="3871897411" sldId="308"/>
            <ac:spMk id="9" creationId="{7945AD00-F967-454D-A4B2-39ABA5C88C20}"/>
          </ac:spMkLst>
        </pc:spChg>
        <pc:spChg chg="add del">
          <ac:chgData name="Dylan Mendonca" userId="7e07c00c70ee66b9" providerId="LiveId" clId="{01C299D2-BB93-420C-8BEB-20A73DF041D9}" dt="2020-11-28T19:20:21.711" v="7083" actId="26606"/>
          <ac:spMkLst>
            <pc:docMk/>
            <pc:sldMk cId="3871897411" sldId="308"/>
            <ac:spMk id="11" creationId="{E9BC5B79-B912-427C-8219-E3E50943FCDE}"/>
          </ac:spMkLst>
        </pc:spChg>
        <pc:spChg chg="add del">
          <ac:chgData name="Dylan Mendonca" userId="7e07c00c70ee66b9" providerId="LiveId" clId="{01C299D2-BB93-420C-8BEB-20A73DF041D9}" dt="2020-11-28T19:20:23.912" v="7085" actId="26606"/>
          <ac:spMkLst>
            <pc:docMk/>
            <pc:sldMk cId="3871897411" sldId="308"/>
            <ac:spMk id="16" creationId="{686EAD33-C5DD-4FAE-B20B-2707A6A92C99}"/>
          </ac:spMkLst>
        </pc:spChg>
        <pc:spChg chg="add del">
          <ac:chgData name="Dylan Mendonca" userId="7e07c00c70ee66b9" providerId="LiveId" clId="{01C299D2-BB93-420C-8BEB-20A73DF041D9}" dt="2020-11-28T19:20:23.912" v="7085" actId="26606"/>
          <ac:spMkLst>
            <pc:docMk/>
            <pc:sldMk cId="3871897411" sldId="308"/>
            <ac:spMk id="22" creationId="{C2F7C8AC-27FC-4265-A113-E7CDA1AAD7D6}"/>
          </ac:spMkLst>
        </pc:spChg>
        <pc:spChg chg="add del">
          <ac:chgData name="Dylan Mendonca" userId="7e07c00c70ee66b9" providerId="LiveId" clId="{01C299D2-BB93-420C-8BEB-20A73DF041D9}" dt="2020-11-28T19:20:31.811" v="7087" actId="26606"/>
          <ac:spMkLst>
            <pc:docMk/>
            <pc:sldMk cId="3871897411" sldId="308"/>
            <ac:spMk id="25" creationId="{4FC2883A-A46C-4284-9FA2-5AC0504E0CCC}"/>
          </ac:spMkLst>
        </pc:spChg>
        <pc:spChg chg="add del">
          <ac:chgData name="Dylan Mendonca" userId="7e07c00c70ee66b9" providerId="LiveId" clId="{01C299D2-BB93-420C-8BEB-20A73DF041D9}" dt="2020-11-28T19:20:58.197" v="7096" actId="26606"/>
          <ac:spMkLst>
            <pc:docMk/>
            <pc:sldMk cId="3871897411" sldId="308"/>
            <ac:spMk id="27" creationId="{7905BA41-EE6E-4F80-8636-447F22DD729A}"/>
          </ac:spMkLst>
        </pc:spChg>
        <pc:spChg chg="add del">
          <ac:chgData name="Dylan Mendonca" userId="7e07c00c70ee66b9" providerId="LiveId" clId="{01C299D2-BB93-420C-8BEB-20A73DF041D9}" dt="2020-11-28T19:20:58.197" v="7096" actId="26606"/>
          <ac:spMkLst>
            <pc:docMk/>
            <pc:sldMk cId="3871897411" sldId="308"/>
            <ac:spMk id="28" creationId="{CD7549B2-EE05-4558-8C64-AC46755F2B25}"/>
          </ac:spMkLst>
        </pc:spChg>
        <pc:spChg chg="add del">
          <ac:chgData name="Dylan Mendonca" userId="7e07c00c70ee66b9" providerId="LiveId" clId="{01C299D2-BB93-420C-8BEB-20A73DF041D9}" dt="2020-11-28T19:20:54.686" v="7091" actId="26606"/>
          <ac:spMkLst>
            <pc:docMk/>
            <pc:sldMk cId="3871897411" sldId="308"/>
            <ac:spMk id="34" creationId="{4FC2883A-A46C-4284-9FA2-5AC0504E0CCC}"/>
          </ac:spMkLst>
        </pc:spChg>
        <pc:spChg chg="add del">
          <ac:chgData name="Dylan Mendonca" userId="7e07c00c70ee66b9" providerId="LiveId" clId="{01C299D2-BB93-420C-8BEB-20A73DF041D9}" dt="2020-11-28T19:20:55.780" v="7093" actId="26606"/>
          <ac:spMkLst>
            <pc:docMk/>
            <pc:sldMk cId="3871897411" sldId="308"/>
            <ac:spMk id="36" creationId="{35FED45D-D144-4B05-BBCF-B68683958FFD}"/>
          </ac:spMkLst>
        </pc:spChg>
        <pc:grpChg chg="add del">
          <ac:chgData name="Dylan Mendonca" userId="7e07c00c70ee66b9" providerId="LiveId" clId="{01C299D2-BB93-420C-8BEB-20A73DF041D9}" dt="2020-11-28T19:20:23.912" v="7085" actId="26606"/>
          <ac:grpSpMkLst>
            <pc:docMk/>
            <pc:sldMk cId="3871897411" sldId="308"/>
            <ac:grpSpMk id="17" creationId="{1D3FC9CC-6461-481B-BB4C-19D576432F73}"/>
          </ac:grpSpMkLst>
        </pc:grpChg>
        <pc:grpChg chg="add del">
          <ac:chgData name="Dylan Mendonca" userId="7e07c00c70ee66b9" providerId="LiveId" clId="{01C299D2-BB93-420C-8BEB-20A73DF041D9}" dt="2020-11-28T19:20:23.912" v="7085" actId="26606"/>
          <ac:grpSpMkLst>
            <pc:docMk/>
            <pc:sldMk cId="3871897411" sldId="308"/>
            <ac:grpSpMk id="23" creationId="{A574C829-AF08-4CA3-A132-7BA0448975BB}"/>
          </ac:grpSpMkLst>
        </pc:grpChg>
        <pc:picChg chg="add del mod">
          <ac:chgData name="Dylan Mendonca" userId="7e07c00c70ee66b9" providerId="LiveId" clId="{01C299D2-BB93-420C-8BEB-20A73DF041D9}" dt="2020-11-30T18:20:49.011" v="15609" actId="478"/>
          <ac:picMkLst>
            <pc:docMk/>
            <pc:sldMk cId="3871897411" sldId="308"/>
            <ac:picMk id="3" creationId="{F16DA0B9-F5A5-407E-AE4F-4C917FCEA6C5}"/>
          </ac:picMkLst>
        </pc:picChg>
        <pc:picChg chg="add del">
          <ac:chgData name="Dylan Mendonca" userId="7e07c00c70ee66b9" providerId="LiveId" clId="{01C299D2-BB93-420C-8BEB-20A73DF041D9}" dt="2020-11-28T19:20:31.811" v="7087" actId="26606"/>
          <ac:picMkLst>
            <pc:docMk/>
            <pc:sldMk cId="3871897411" sldId="308"/>
            <ac:picMk id="6" creationId="{FECE61BC-2CDF-4BD0-8633-549C6FCB6875}"/>
          </ac:picMkLst>
        </pc:picChg>
        <pc:picChg chg="add mod">
          <ac:chgData name="Dylan Mendonca" userId="7e07c00c70ee66b9" providerId="LiveId" clId="{01C299D2-BB93-420C-8BEB-20A73DF041D9}" dt="2020-11-30T01:54:07.794" v="13379" actId="1076"/>
          <ac:picMkLst>
            <pc:docMk/>
            <pc:sldMk cId="3871897411" sldId="308"/>
            <ac:picMk id="29" creationId="{FECE61BC-2CDF-4BD0-8633-549C6FCB6875}"/>
          </ac:picMkLst>
        </pc:picChg>
        <pc:picChg chg="add mod">
          <ac:chgData name="Dylan Mendonca" userId="7e07c00c70ee66b9" providerId="LiveId" clId="{01C299D2-BB93-420C-8BEB-20A73DF041D9}" dt="2020-11-28T19:28:07.431" v="7190" actId="14100"/>
          <ac:picMkLst>
            <pc:docMk/>
            <pc:sldMk cId="3871897411" sldId="308"/>
            <ac:picMk id="1026" creationId="{EFA3FBEE-76F6-4A08-8B0A-A168826D8BC9}"/>
          </ac:picMkLst>
        </pc:picChg>
        <pc:picChg chg="add mod">
          <ac:chgData name="Dylan Mendonca" userId="7e07c00c70ee66b9" providerId="LiveId" clId="{01C299D2-BB93-420C-8BEB-20A73DF041D9}" dt="2020-11-28T19:25:37.262" v="7184" actId="1076"/>
          <ac:picMkLst>
            <pc:docMk/>
            <pc:sldMk cId="3871897411" sldId="308"/>
            <ac:picMk id="1028" creationId="{75ECDC96-5EBD-4878-860E-666BE69C20CF}"/>
          </ac:picMkLst>
        </pc:picChg>
        <pc:picChg chg="add mod">
          <ac:chgData name="Dylan Mendonca" userId="7e07c00c70ee66b9" providerId="LiveId" clId="{01C299D2-BB93-420C-8BEB-20A73DF041D9}" dt="2020-11-28T19:28:26.578" v="7193" actId="1076"/>
          <ac:picMkLst>
            <pc:docMk/>
            <pc:sldMk cId="3871897411" sldId="308"/>
            <ac:picMk id="1030" creationId="{BF5EC0A8-3024-47B0-9CBD-5CF40F0C730F}"/>
          </ac:picMkLst>
        </pc:picChg>
      </pc:sldChg>
      <pc:sldChg chg="addSp delSp modSp add mod modTransition delAnim">
        <pc:chgData name="Dylan Mendonca" userId="7e07c00c70ee66b9" providerId="LiveId" clId="{01C299D2-BB93-420C-8BEB-20A73DF041D9}" dt="2020-12-01T23:47:20.261" v="17398"/>
        <pc:sldMkLst>
          <pc:docMk/>
          <pc:sldMk cId="3476570414" sldId="309"/>
        </pc:sldMkLst>
        <pc:spChg chg="del mod">
          <ac:chgData name="Dylan Mendonca" userId="7e07c00c70ee66b9" providerId="LiveId" clId="{01C299D2-BB93-420C-8BEB-20A73DF041D9}" dt="2020-11-28T19:55:41.921" v="7690" actId="478"/>
          <ac:spMkLst>
            <pc:docMk/>
            <pc:sldMk cId="3476570414" sldId="309"/>
            <ac:spMk id="3" creationId="{AF015D7A-27B4-494E-9012-2F16C6430F6C}"/>
          </ac:spMkLst>
        </pc:spChg>
        <pc:spChg chg="del">
          <ac:chgData name="Dylan Mendonca" userId="7e07c00c70ee66b9" providerId="LiveId" clId="{01C299D2-BB93-420C-8BEB-20A73DF041D9}" dt="2020-11-28T19:49:23.293" v="7652" actId="478"/>
          <ac:spMkLst>
            <pc:docMk/>
            <pc:sldMk cId="3476570414" sldId="309"/>
            <ac:spMk id="5" creationId="{E1CA0158-5049-42F4-861B-00AE7C3E69B6}"/>
          </ac:spMkLst>
        </pc:spChg>
        <pc:spChg chg="del">
          <ac:chgData name="Dylan Mendonca" userId="7e07c00c70ee66b9" providerId="LiveId" clId="{01C299D2-BB93-420C-8BEB-20A73DF041D9}" dt="2020-11-28T19:49:23.293" v="7652" actId="478"/>
          <ac:spMkLst>
            <pc:docMk/>
            <pc:sldMk cId="3476570414" sldId="309"/>
            <ac:spMk id="7" creationId="{45A99C2E-2A86-4CA6-8729-9A160276E048}"/>
          </ac:spMkLst>
        </pc:spChg>
        <pc:spChg chg="del">
          <ac:chgData name="Dylan Mendonca" userId="7e07c00c70ee66b9" providerId="LiveId" clId="{01C299D2-BB93-420C-8BEB-20A73DF041D9}" dt="2020-11-28T19:49:20.734" v="7651" actId="478"/>
          <ac:spMkLst>
            <pc:docMk/>
            <pc:sldMk cId="3476570414" sldId="309"/>
            <ac:spMk id="9" creationId="{CB8F6333-2BC6-46D8-93CB-4D226F79BA01}"/>
          </ac:spMkLst>
        </pc:spChg>
        <pc:spChg chg="add mod">
          <ac:chgData name="Dylan Mendonca" userId="7e07c00c70ee66b9" providerId="LiveId" clId="{01C299D2-BB93-420C-8BEB-20A73DF041D9}" dt="2020-12-01T17:48:05.613" v="16982"/>
          <ac:spMkLst>
            <pc:docMk/>
            <pc:sldMk cId="3476570414" sldId="309"/>
            <ac:spMk id="11" creationId="{1660B22A-540F-478F-B23E-666AC3857FA6}"/>
          </ac:spMkLst>
        </pc:spChg>
        <pc:spChg chg="add mod">
          <ac:chgData name="Dylan Mendonca" userId="7e07c00c70ee66b9" providerId="LiveId" clId="{01C299D2-BB93-420C-8BEB-20A73DF041D9}" dt="2020-12-01T17:47:40.002" v="16977" actId="14100"/>
          <ac:spMkLst>
            <pc:docMk/>
            <pc:sldMk cId="3476570414" sldId="309"/>
            <ac:spMk id="13" creationId="{C61A422A-7D18-4084-81B0-D048D7EA5CB5}"/>
          </ac:spMkLst>
        </pc:spChg>
        <pc:spChg chg="add mod">
          <ac:chgData name="Dylan Mendonca" userId="7e07c00c70ee66b9" providerId="LiveId" clId="{01C299D2-BB93-420C-8BEB-20A73DF041D9}" dt="2020-12-01T17:47:42.949" v="16978" actId="1076"/>
          <ac:spMkLst>
            <pc:docMk/>
            <pc:sldMk cId="3476570414" sldId="309"/>
            <ac:spMk id="14" creationId="{DC70E2BF-EF45-419D-95A7-DA5CE6648A10}"/>
          </ac:spMkLst>
        </pc:spChg>
        <pc:spChg chg="add mod">
          <ac:chgData name="Dylan Mendonca" userId="7e07c00c70ee66b9" providerId="LiveId" clId="{01C299D2-BB93-420C-8BEB-20A73DF041D9}" dt="2020-11-28T19:57:03.090" v="7725" actId="1036"/>
          <ac:spMkLst>
            <pc:docMk/>
            <pc:sldMk cId="3476570414" sldId="309"/>
            <ac:spMk id="16" creationId="{DCDA7493-C47D-4E2C-92A7-94E27DF0B727}"/>
          </ac:spMkLst>
        </pc:spChg>
        <pc:spChg chg="del">
          <ac:chgData name="Dylan Mendonca" userId="7e07c00c70ee66b9" providerId="LiveId" clId="{01C299D2-BB93-420C-8BEB-20A73DF041D9}" dt="2020-11-28T19:49:23.293" v="7652" actId="478"/>
          <ac:spMkLst>
            <pc:docMk/>
            <pc:sldMk cId="3476570414" sldId="309"/>
            <ac:spMk id="17" creationId="{5FF33AD5-49CC-4A64-AA55-C9335DCC0471}"/>
          </ac:spMkLst>
        </pc:spChg>
        <pc:spChg chg="add del mod">
          <ac:chgData name="Dylan Mendonca" userId="7e07c00c70ee66b9" providerId="LiveId" clId="{01C299D2-BB93-420C-8BEB-20A73DF041D9}" dt="2020-11-28T20:02:26.593" v="8066" actId="478"/>
          <ac:spMkLst>
            <pc:docMk/>
            <pc:sldMk cId="3476570414" sldId="309"/>
            <ac:spMk id="18" creationId="{A541AE7B-9D0C-468D-A2D6-D880699D8968}"/>
          </ac:spMkLst>
        </pc:spChg>
        <pc:spChg chg="add del mod">
          <ac:chgData name="Dylan Mendonca" userId="7e07c00c70ee66b9" providerId="LiveId" clId="{01C299D2-BB93-420C-8BEB-20A73DF041D9}" dt="2020-11-28T20:02:26.625" v="8067" actId="47"/>
          <ac:spMkLst>
            <pc:docMk/>
            <pc:sldMk cId="3476570414" sldId="309"/>
            <ac:spMk id="19" creationId="{1D2CC944-682B-46A3-B821-6E3001D88E77}"/>
          </ac:spMkLst>
        </pc:spChg>
        <pc:grpChg chg="add mod">
          <ac:chgData name="Dylan Mendonca" userId="7e07c00c70ee66b9" providerId="LiveId" clId="{01C299D2-BB93-420C-8BEB-20A73DF041D9}" dt="2020-12-01T23:47:20.261" v="17398"/>
          <ac:grpSpMkLst>
            <pc:docMk/>
            <pc:sldMk cId="3476570414" sldId="309"/>
            <ac:grpSpMk id="17" creationId="{FE252E5C-4A2A-4A07-8DC3-6B09681DDCAB}"/>
          </ac:grpSpMkLst>
        </pc:grpChg>
        <pc:grpChg chg="add del mod">
          <ac:chgData name="Dylan Mendonca" userId="7e07c00c70ee66b9" providerId="LiveId" clId="{01C299D2-BB93-420C-8BEB-20A73DF041D9}" dt="2020-12-01T23:47:20.051" v="17397" actId="478"/>
          <ac:grpSpMkLst>
            <pc:docMk/>
            <pc:sldMk cId="3476570414" sldId="309"/>
            <ac:grpSpMk id="20" creationId="{C0D93308-D6BD-4B4F-8F76-96EA2A7FFE2F}"/>
          </ac:grpSpMkLst>
        </pc:grpChg>
        <pc:picChg chg="add del mod">
          <ac:chgData name="Dylan Mendonca" userId="7e07c00c70ee66b9" providerId="LiveId" clId="{01C299D2-BB93-420C-8BEB-20A73DF041D9}" dt="2020-11-30T18:20:56.448" v="15612" actId="478"/>
          <ac:picMkLst>
            <pc:docMk/>
            <pc:sldMk cId="3476570414" sldId="309"/>
            <ac:picMk id="3" creationId="{DDD8DCD9-1145-4236-8896-77FEAC34D1DD}"/>
          </ac:picMkLst>
        </pc:picChg>
        <pc:picChg chg="del">
          <ac:chgData name="Dylan Mendonca" userId="7e07c00c70ee66b9" providerId="LiveId" clId="{01C299D2-BB93-420C-8BEB-20A73DF041D9}" dt="2020-11-28T19:49:23.293" v="7652" actId="478"/>
          <ac:picMkLst>
            <pc:docMk/>
            <pc:sldMk cId="3476570414" sldId="309"/>
            <ac:picMk id="4" creationId="{2F2239A9-C26F-4397-95E1-E8535F4B47BA}"/>
          </ac:picMkLst>
        </pc:picChg>
        <pc:picChg chg="del">
          <ac:chgData name="Dylan Mendonca" userId="7e07c00c70ee66b9" providerId="LiveId" clId="{01C299D2-BB93-420C-8BEB-20A73DF041D9}" dt="2020-11-28T19:49:23.293" v="7652" actId="478"/>
          <ac:picMkLst>
            <pc:docMk/>
            <pc:sldMk cId="3476570414" sldId="309"/>
            <ac:picMk id="6" creationId="{A6D7B700-69E4-4FB0-A333-A476E311E5F5}"/>
          </ac:picMkLst>
        </pc:picChg>
        <pc:picChg chg="del">
          <ac:chgData name="Dylan Mendonca" userId="7e07c00c70ee66b9" providerId="LiveId" clId="{01C299D2-BB93-420C-8BEB-20A73DF041D9}" dt="2020-11-28T19:49:23.293" v="7652" actId="478"/>
          <ac:picMkLst>
            <pc:docMk/>
            <pc:sldMk cId="3476570414" sldId="309"/>
            <ac:picMk id="11" creationId="{11E64777-1F6A-48DD-A54B-3597AA2C4E2B}"/>
          </ac:picMkLst>
        </pc:picChg>
        <pc:picChg chg="add mod">
          <ac:chgData name="Dylan Mendonca" userId="7e07c00c70ee66b9" providerId="LiveId" clId="{01C299D2-BB93-420C-8BEB-20A73DF041D9}" dt="2020-11-28T19:56:25.557" v="7707" actId="14100"/>
          <ac:picMkLst>
            <pc:docMk/>
            <pc:sldMk cId="3476570414" sldId="309"/>
            <ac:picMk id="12" creationId="{F897D4B9-BD0C-484D-A822-BDC06B236493}"/>
          </ac:picMkLst>
        </pc:picChg>
        <pc:picChg chg="mod">
          <ac:chgData name="Dylan Mendonca" userId="7e07c00c70ee66b9" providerId="LiveId" clId="{01C299D2-BB93-420C-8BEB-20A73DF041D9}" dt="2020-12-01T23:47:20.261" v="17398"/>
          <ac:picMkLst>
            <pc:docMk/>
            <pc:sldMk cId="3476570414" sldId="309"/>
            <ac:picMk id="18" creationId="{16699531-5E1A-4EEF-8BA3-38644929F9FA}"/>
          </ac:picMkLst>
        </pc:picChg>
        <pc:picChg chg="mod">
          <ac:chgData name="Dylan Mendonca" userId="7e07c00c70ee66b9" providerId="LiveId" clId="{01C299D2-BB93-420C-8BEB-20A73DF041D9}" dt="2020-12-01T23:47:20.261" v="17398"/>
          <ac:picMkLst>
            <pc:docMk/>
            <pc:sldMk cId="3476570414" sldId="309"/>
            <ac:picMk id="19" creationId="{28CCB541-A70E-4853-AAEE-8E076B281506}"/>
          </ac:picMkLst>
        </pc:picChg>
        <pc:picChg chg="mod">
          <ac:chgData name="Dylan Mendonca" userId="7e07c00c70ee66b9" providerId="LiveId" clId="{01C299D2-BB93-420C-8BEB-20A73DF041D9}" dt="2020-11-28T20:11:10.741" v="8308"/>
          <ac:picMkLst>
            <pc:docMk/>
            <pc:sldMk cId="3476570414" sldId="309"/>
            <ac:picMk id="21" creationId="{FB002691-0808-4092-B842-29095D94AABC}"/>
          </ac:picMkLst>
        </pc:picChg>
        <pc:picChg chg="mod">
          <ac:chgData name="Dylan Mendonca" userId="7e07c00c70ee66b9" providerId="LiveId" clId="{01C299D2-BB93-420C-8BEB-20A73DF041D9}" dt="2020-11-28T20:11:10.741" v="8308"/>
          <ac:picMkLst>
            <pc:docMk/>
            <pc:sldMk cId="3476570414" sldId="309"/>
            <ac:picMk id="22" creationId="{855932A6-5FD0-4B57-AD54-88732AE47901}"/>
          </ac:picMkLst>
        </pc:picChg>
        <pc:cxnChg chg="add mod">
          <ac:chgData name="Dylan Mendonca" userId="7e07c00c70ee66b9" providerId="LiveId" clId="{01C299D2-BB93-420C-8BEB-20A73DF041D9}" dt="2020-11-28T19:56:45.566" v="7711" actId="1076"/>
          <ac:cxnSpMkLst>
            <pc:docMk/>
            <pc:sldMk cId="3476570414" sldId="309"/>
            <ac:cxnSpMk id="15" creationId="{9B95C098-9032-4C5F-80D2-0703D86417B5}"/>
          </ac:cxnSpMkLst>
        </pc:cxnChg>
      </pc:sldChg>
      <pc:sldChg chg="add del">
        <pc:chgData name="Dylan Mendonca" userId="7e07c00c70ee66b9" providerId="LiveId" clId="{01C299D2-BB93-420C-8BEB-20A73DF041D9}" dt="2020-11-28T19:57:16.191" v="7727" actId="47"/>
        <pc:sldMkLst>
          <pc:docMk/>
          <pc:sldMk cId="2714911455" sldId="310"/>
        </pc:sldMkLst>
      </pc:sldChg>
      <pc:sldChg chg="add del">
        <pc:chgData name="Dylan Mendonca" userId="7e07c00c70ee66b9" providerId="LiveId" clId="{01C299D2-BB93-420C-8BEB-20A73DF041D9}" dt="2020-11-28T19:51:18.727" v="7663" actId="47"/>
        <pc:sldMkLst>
          <pc:docMk/>
          <pc:sldMk cId="2054723957" sldId="311"/>
        </pc:sldMkLst>
      </pc:sldChg>
      <pc:sldChg chg="modSp add del mod">
        <pc:chgData name="Dylan Mendonca" userId="7e07c00c70ee66b9" providerId="LiveId" clId="{01C299D2-BB93-420C-8BEB-20A73DF041D9}" dt="2020-11-28T19:52:09.738" v="7669" actId="47"/>
        <pc:sldMkLst>
          <pc:docMk/>
          <pc:sldMk cId="3150973823" sldId="311"/>
        </pc:sldMkLst>
        <pc:spChg chg="mod">
          <ac:chgData name="Dylan Mendonca" userId="7e07c00c70ee66b9" providerId="LiveId" clId="{01C299D2-BB93-420C-8BEB-20A73DF041D9}" dt="2020-11-28T19:52:05.331" v="7667" actId="207"/>
          <ac:spMkLst>
            <pc:docMk/>
            <pc:sldMk cId="3150973823" sldId="311"/>
            <ac:spMk id="3" creationId="{AF015D7A-27B4-494E-9012-2F16C6430F6C}"/>
          </ac:spMkLst>
        </pc:spChg>
      </pc:sldChg>
      <pc:sldChg chg="addSp delSp modSp add mod modTransition delAnim modAnim addCm delCm modCm modNotesTx">
        <pc:chgData name="Dylan Mendonca" userId="7e07c00c70ee66b9" providerId="LiveId" clId="{01C299D2-BB93-420C-8BEB-20A73DF041D9}" dt="2020-12-01T23:46:29.876" v="17395"/>
        <pc:sldMkLst>
          <pc:docMk/>
          <pc:sldMk cId="4005453047" sldId="311"/>
        </pc:sldMkLst>
        <pc:spChg chg="mod">
          <ac:chgData name="Dylan Mendonca" userId="7e07c00c70ee66b9" providerId="LiveId" clId="{01C299D2-BB93-420C-8BEB-20A73DF041D9}" dt="2020-11-30T17:14:06.498" v="14209" actId="20577"/>
          <ac:spMkLst>
            <pc:docMk/>
            <pc:sldMk cId="4005453047" sldId="311"/>
            <ac:spMk id="2" creationId="{C03ECD6C-565D-4BD1-8184-3E43F0DCB53C}"/>
          </ac:spMkLst>
        </pc:spChg>
        <pc:spChg chg="del mod">
          <ac:chgData name="Dylan Mendonca" userId="7e07c00c70ee66b9" providerId="LiveId" clId="{01C299D2-BB93-420C-8BEB-20A73DF041D9}" dt="2020-11-30T17:14:16.600" v="14212" actId="478"/>
          <ac:spMkLst>
            <pc:docMk/>
            <pc:sldMk cId="4005453047" sldId="311"/>
            <ac:spMk id="3" creationId="{AF015D7A-27B4-494E-9012-2F16C6430F6C}"/>
          </ac:spMkLst>
        </pc:spChg>
        <pc:spChg chg="mod">
          <ac:chgData name="Dylan Mendonca" userId="7e07c00c70ee66b9" providerId="LiveId" clId="{01C299D2-BB93-420C-8BEB-20A73DF041D9}" dt="2020-11-30T18:16:19.944" v="15604" actId="1076"/>
          <ac:spMkLst>
            <pc:docMk/>
            <pc:sldMk cId="4005453047" sldId="311"/>
            <ac:spMk id="5" creationId="{E1CA0158-5049-42F4-861B-00AE7C3E69B6}"/>
          </ac:spMkLst>
        </pc:spChg>
        <pc:spChg chg="mod">
          <ac:chgData name="Dylan Mendonca" userId="7e07c00c70ee66b9" providerId="LiveId" clId="{01C299D2-BB93-420C-8BEB-20A73DF041D9}" dt="2020-11-28T19:54:30.257" v="7683" actId="164"/>
          <ac:spMkLst>
            <pc:docMk/>
            <pc:sldMk cId="4005453047" sldId="311"/>
            <ac:spMk id="7" creationId="{45A99C2E-2A86-4CA6-8729-9A160276E048}"/>
          </ac:spMkLst>
        </pc:spChg>
        <pc:spChg chg="add mod">
          <ac:chgData name="Dylan Mendonca" userId="7e07c00c70ee66b9" providerId="LiveId" clId="{01C299D2-BB93-420C-8BEB-20A73DF041D9}" dt="2020-12-01T23:46:18.165" v="17394" actId="1076"/>
          <ac:spMkLst>
            <pc:docMk/>
            <pc:sldMk cId="4005453047" sldId="311"/>
            <ac:spMk id="9" creationId="{075368AF-B985-4C43-9F4F-8AA08F2EC3B7}"/>
          </ac:spMkLst>
        </pc:spChg>
        <pc:spChg chg="mod">
          <ac:chgData name="Dylan Mendonca" userId="7e07c00c70ee66b9" providerId="LiveId" clId="{01C299D2-BB93-420C-8BEB-20A73DF041D9}" dt="2020-11-30T18:16:19.944" v="15604" actId="1076"/>
          <ac:spMkLst>
            <pc:docMk/>
            <pc:sldMk cId="4005453047" sldId="311"/>
            <ac:spMk id="9" creationId="{CB8F6333-2BC6-46D8-93CB-4D226F79BA01}"/>
          </ac:spMkLst>
        </pc:spChg>
        <pc:spChg chg="add mod">
          <ac:chgData name="Dylan Mendonca" userId="7e07c00c70ee66b9" providerId="LiveId" clId="{01C299D2-BB93-420C-8BEB-20A73DF041D9}" dt="2020-11-30T19:37:49.101" v="15724" actId="404"/>
          <ac:spMkLst>
            <pc:docMk/>
            <pc:sldMk cId="4005453047" sldId="311"/>
            <ac:spMk id="13" creationId="{15F8A6C4-5930-4EEE-B11A-7ABBB95D93F0}"/>
          </ac:spMkLst>
        </pc:spChg>
        <pc:spChg chg="mod">
          <ac:chgData name="Dylan Mendonca" userId="7e07c00c70ee66b9" providerId="LiveId" clId="{01C299D2-BB93-420C-8BEB-20A73DF041D9}" dt="2020-12-01T23:46:14.002" v="17393" actId="465"/>
          <ac:spMkLst>
            <pc:docMk/>
            <pc:sldMk cId="4005453047" sldId="311"/>
            <ac:spMk id="15" creationId="{C7E15471-457C-486B-B8D3-421435474A09}"/>
          </ac:spMkLst>
        </pc:spChg>
        <pc:spChg chg="mod">
          <ac:chgData name="Dylan Mendonca" userId="7e07c00c70ee66b9" providerId="LiveId" clId="{01C299D2-BB93-420C-8BEB-20A73DF041D9}" dt="2020-12-01T23:46:14.002" v="17393" actId="465"/>
          <ac:spMkLst>
            <pc:docMk/>
            <pc:sldMk cId="4005453047" sldId="311"/>
            <ac:spMk id="16" creationId="{9747B799-B4B0-4790-AC63-2747577778D9}"/>
          </ac:spMkLst>
        </pc:spChg>
        <pc:spChg chg="add del mod">
          <ac:chgData name="Dylan Mendonca" userId="7e07c00c70ee66b9" providerId="LiveId" clId="{01C299D2-BB93-420C-8BEB-20A73DF041D9}" dt="2020-11-30T19:37:40.323" v="15720" actId="478"/>
          <ac:spMkLst>
            <pc:docMk/>
            <pc:sldMk cId="4005453047" sldId="311"/>
            <ac:spMk id="16" creationId="{EDE1229C-4ED8-412F-805F-FDE539A686AE}"/>
          </ac:spMkLst>
        </pc:spChg>
        <pc:spChg chg="mod">
          <ac:chgData name="Dylan Mendonca" userId="7e07c00c70ee66b9" providerId="LiveId" clId="{01C299D2-BB93-420C-8BEB-20A73DF041D9}" dt="2020-11-30T18:16:07.762" v="15600" actId="1076"/>
          <ac:spMkLst>
            <pc:docMk/>
            <pc:sldMk cId="4005453047" sldId="311"/>
            <ac:spMk id="17" creationId="{5FF33AD5-49CC-4A64-AA55-C9335DCC0471}"/>
          </ac:spMkLst>
        </pc:spChg>
        <pc:spChg chg="mod">
          <ac:chgData name="Dylan Mendonca" userId="7e07c00c70ee66b9" providerId="LiveId" clId="{01C299D2-BB93-420C-8BEB-20A73DF041D9}" dt="2020-12-01T17:44:02.958" v="16893" actId="1076"/>
          <ac:spMkLst>
            <pc:docMk/>
            <pc:sldMk cId="4005453047" sldId="311"/>
            <ac:spMk id="24" creationId="{03FA8861-EE9E-437F-9AFE-D4C48FC3F1D0}"/>
          </ac:spMkLst>
        </pc:spChg>
        <pc:spChg chg="mod">
          <ac:chgData name="Dylan Mendonca" userId="7e07c00c70ee66b9" providerId="LiveId" clId="{01C299D2-BB93-420C-8BEB-20A73DF041D9}" dt="2020-12-01T17:44:05.527" v="16894" actId="1076"/>
          <ac:spMkLst>
            <pc:docMk/>
            <pc:sldMk cId="4005453047" sldId="311"/>
            <ac:spMk id="25" creationId="{4C203B70-0708-48EA-8B13-CC62BEE95C46}"/>
          </ac:spMkLst>
        </pc:spChg>
        <pc:grpChg chg="add mod ord">
          <ac:chgData name="Dylan Mendonca" userId="7e07c00c70ee66b9" providerId="LiveId" clId="{01C299D2-BB93-420C-8BEB-20A73DF041D9}" dt="2020-11-30T19:37:15.205" v="15717" actId="164"/>
          <ac:grpSpMkLst>
            <pc:docMk/>
            <pc:sldMk cId="4005453047" sldId="311"/>
            <ac:grpSpMk id="8" creationId="{9FCB60AA-A069-4CAD-B6E8-A9515F738C61}"/>
          </ac:grpSpMkLst>
        </pc:grpChg>
        <pc:grpChg chg="add mod">
          <ac:chgData name="Dylan Mendonca" userId="7e07c00c70ee66b9" providerId="LiveId" clId="{01C299D2-BB93-420C-8BEB-20A73DF041D9}" dt="2020-11-30T18:16:23.399" v="15605" actId="1076"/>
          <ac:grpSpMkLst>
            <pc:docMk/>
            <pc:sldMk cId="4005453047" sldId="311"/>
            <ac:grpSpMk id="10" creationId="{0EF71F6D-16CF-43EB-ACF8-7918096910EA}"/>
          </ac:grpSpMkLst>
        </pc:grpChg>
        <pc:grpChg chg="add mod">
          <ac:chgData name="Dylan Mendonca" userId="7e07c00c70ee66b9" providerId="LiveId" clId="{01C299D2-BB93-420C-8BEB-20A73DF041D9}" dt="2020-11-30T19:37:15.205" v="15717" actId="164"/>
          <ac:grpSpMkLst>
            <pc:docMk/>
            <pc:sldMk cId="4005453047" sldId="311"/>
            <ac:grpSpMk id="14" creationId="{205EECBE-20D8-4ECA-8A90-4AADF7B6539B}"/>
          </ac:grpSpMkLst>
        </pc:grpChg>
        <pc:picChg chg="mod">
          <ac:chgData name="Dylan Mendonca" userId="7e07c00c70ee66b9" providerId="LiveId" clId="{01C299D2-BB93-420C-8BEB-20A73DF041D9}" dt="2020-11-30T19:37:15.205" v="15717" actId="164"/>
          <ac:picMkLst>
            <pc:docMk/>
            <pc:sldMk cId="4005453047" sldId="311"/>
            <ac:picMk id="4" creationId="{2F2239A9-C26F-4397-95E1-E8535F4B47BA}"/>
          </ac:picMkLst>
        </pc:picChg>
        <pc:picChg chg="mod">
          <ac:chgData name="Dylan Mendonca" userId="7e07c00c70ee66b9" providerId="LiveId" clId="{01C299D2-BB93-420C-8BEB-20A73DF041D9}" dt="2020-11-28T19:54:30.257" v="7683" actId="164"/>
          <ac:picMkLst>
            <pc:docMk/>
            <pc:sldMk cId="4005453047" sldId="311"/>
            <ac:picMk id="6" creationId="{A6D7B700-69E4-4FB0-A333-A476E311E5F5}"/>
          </ac:picMkLst>
        </pc:picChg>
        <pc:picChg chg="mod">
          <ac:chgData name="Dylan Mendonca" userId="7e07c00c70ee66b9" providerId="LiveId" clId="{01C299D2-BB93-420C-8BEB-20A73DF041D9}" dt="2020-11-28T19:54:30.257" v="7683" actId="164"/>
          <ac:picMkLst>
            <pc:docMk/>
            <pc:sldMk cId="4005453047" sldId="311"/>
            <ac:picMk id="11" creationId="{11E64777-1F6A-48DD-A54B-3597AA2C4E2B}"/>
          </ac:picMkLst>
        </pc:picChg>
        <pc:picChg chg="add del mod">
          <ac:chgData name="Dylan Mendonca" userId="7e07c00c70ee66b9" providerId="LiveId" clId="{01C299D2-BB93-420C-8BEB-20A73DF041D9}" dt="2020-11-30T18:20:53.829" v="15611" actId="478"/>
          <ac:picMkLst>
            <pc:docMk/>
            <pc:sldMk cId="4005453047" sldId="311"/>
            <ac:picMk id="12" creationId="{1AC2681B-CB1E-4CEE-9951-69C23605508B}"/>
          </ac:picMkLst>
        </pc:picChg>
      </pc:sldChg>
      <pc:sldChg chg="addSp delSp modSp add del mod">
        <pc:chgData name="Dylan Mendonca" userId="7e07c00c70ee66b9" providerId="LiveId" clId="{01C299D2-BB93-420C-8BEB-20A73DF041D9}" dt="2020-11-28T20:11:21.265" v="8309" actId="47"/>
        <pc:sldMkLst>
          <pc:docMk/>
          <pc:sldMk cId="2478309601" sldId="312"/>
        </pc:sldMkLst>
        <pc:spChg chg="add mod">
          <ac:chgData name="Dylan Mendonca" userId="7e07c00c70ee66b9" providerId="LiveId" clId="{01C299D2-BB93-420C-8BEB-20A73DF041D9}" dt="2020-11-28T20:02:26.695" v="8069" actId="1038"/>
          <ac:spMkLst>
            <pc:docMk/>
            <pc:sldMk cId="2478309601" sldId="312"/>
            <ac:spMk id="8" creationId="{2CF00D18-3F22-4796-A44C-68A38E67F316}"/>
          </ac:spMkLst>
        </pc:spChg>
        <pc:spChg chg="del">
          <ac:chgData name="Dylan Mendonca" userId="7e07c00c70ee66b9" providerId="LiveId" clId="{01C299D2-BB93-420C-8BEB-20A73DF041D9}" dt="2020-11-28T19:57:24.544" v="7728" actId="478"/>
          <ac:spMkLst>
            <pc:docMk/>
            <pc:sldMk cId="2478309601" sldId="312"/>
            <ac:spMk id="13" creationId="{C61A422A-7D18-4084-81B0-D048D7EA5CB5}"/>
          </ac:spMkLst>
        </pc:spChg>
        <pc:spChg chg="del">
          <ac:chgData name="Dylan Mendonca" userId="7e07c00c70ee66b9" providerId="LiveId" clId="{01C299D2-BB93-420C-8BEB-20A73DF041D9}" dt="2020-11-28T19:57:26.917" v="7729" actId="478"/>
          <ac:spMkLst>
            <pc:docMk/>
            <pc:sldMk cId="2478309601" sldId="312"/>
            <ac:spMk id="14" creationId="{DC70E2BF-EF45-419D-95A7-DA5CE6648A10}"/>
          </ac:spMkLst>
        </pc:spChg>
      </pc:sldChg>
      <pc:sldChg chg="modSp add del mod">
        <pc:chgData name="Dylan Mendonca" userId="7e07c00c70ee66b9" providerId="LiveId" clId="{01C299D2-BB93-420C-8BEB-20A73DF041D9}" dt="2020-11-28T19:59:38.401" v="7820"/>
        <pc:sldMkLst>
          <pc:docMk/>
          <pc:sldMk cId="325129374" sldId="313"/>
        </pc:sldMkLst>
        <pc:spChg chg="mod">
          <ac:chgData name="Dylan Mendonca" userId="7e07c00c70ee66b9" providerId="LiveId" clId="{01C299D2-BB93-420C-8BEB-20A73DF041D9}" dt="2020-11-28T19:59:38.114" v="7819" actId="14100"/>
          <ac:spMkLst>
            <pc:docMk/>
            <pc:sldMk cId="325129374" sldId="313"/>
            <ac:spMk id="13" creationId="{C61A422A-7D18-4084-81B0-D048D7EA5CB5}"/>
          </ac:spMkLst>
        </pc:spChg>
      </pc:sldChg>
      <pc:sldChg chg="addSp delSp modSp add del mod modTransition delAnim">
        <pc:chgData name="Dylan Mendonca" userId="7e07c00c70ee66b9" providerId="LiveId" clId="{01C299D2-BB93-420C-8BEB-20A73DF041D9}" dt="2020-12-01T23:47:23.321" v="17400"/>
        <pc:sldMkLst>
          <pc:docMk/>
          <pc:sldMk cId="1030571929" sldId="313"/>
        </pc:sldMkLst>
        <pc:spChg chg="add mod">
          <ac:chgData name="Dylan Mendonca" userId="7e07c00c70ee66b9" providerId="LiveId" clId="{01C299D2-BB93-420C-8BEB-20A73DF041D9}" dt="2020-12-01T17:48:06.914" v="16983"/>
          <ac:spMkLst>
            <pc:docMk/>
            <pc:sldMk cId="1030571929" sldId="313"/>
            <ac:spMk id="11" creationId="{E67647A2-940F-4789-844C-0BA3F4A424E9}"/>
          </ac:spMkLst>
        </pc:spChg>
        <pc:spChg chg="mod">
          <ac:chgData name="Dylan Mendonca" userId="7e07c00c70ee66b9" providerId="LiveId" clId="{01C299D2-BB93-420C-8BEB-20A73DF041D9}" dt="2020-11-28T20:02:36.026" v="8116" actId="1037"/>
          <ac:spMkLst>
            <pc:docMk/>
            <pc:sldMk cId="1030571929" sldId="313"/>
            <ac:spMk id="13" creationId="{C61A422A-7D18-4084-81B0-D048D7EA5CB5}"/>
          </ac:spMkLst>
        </pc:spChg>
        <pc:spChg chg="mod">
          <ac:chgData name="Dylan Mendonca" userId="7e07c00c70ee66b9" providerId="LiveId" clId="{01C299D2-BB93-420C-8BEB-20A73DF041D9}" dt="2020-12-01T17:47:47.438" v="16979" actId="1076"/>
          <ac:spMkLst>
            <pc:docMk/>
            <pc:sldMk cId="1030571929" sldId="313"/>
            <ac:spMk id="14" creationId="{DC70E2BF-EF45-419D-95A7-DA5CE6648A10}"/>
          </ac:spMkLst>
        </pc:spChg>
        <pc:grpChg chg="add del mod">
          <ac:chgData name="Dylan Mendonca" userId="7e07c00c70ee66b9" providerId="LiveId" clId="{01C299D2-BB93-420C-8BEB-20A73DF041D9}" dt="2020-12-01T23:47:23.133" v="17399" actId="478"/>
          <ac:grpSpMkLst>
            <pc:docMk/>
            <pc:sldMk cId="1030571929" sldId="313"/>
            <ac:grpSpMk id="8" creationId="{3DD6C25E-44C8-4350-8A36-2BBFCD9D60E3}"/>
          </ac:grpSpMkLst>
        </pc:grpChg>
        <pc:grpChg chg="add mod">
          <ac:chgData name="Dylan Mendonca" userId="7e07c00c70ee66b9" providerId="LiveId" clId="{01C299D2-BB93-420C-8BEB-20A73DF041D9}" dt="2020-12-01T23:47:23.321" v="17400"/>
          <ac:grpSpMkLst>
            <pc:docMk/>
            <pc:sldMk cId="1030571929" sldId="313"/>
            <ac:grpSpMk id="17" creationId="{6EE9E439-F974-4A5C-A2F7-A626D13E3241}"/>
          </ac:grpSpMkLst>
        </pc:grpChg>
        <pc:picChg chg="add del mod">
          <ac:chgData name="Dylan Mendonca" userId="7e07c00c70ee66b9" providerId="LiveId" clId="{01C299D2-BB93-420C-8BEB-20A73DF041D9}" dt="2020-11-30T18:20:41.899" v="15607" actId="478"/>
          <ac:picMkLst>
            <pc:docMk/>
            <pc:sldMk cId="1030571929" sldId="313"/>
            <ac:picMk id="3" creationId="{76FA97D5-9681-4FB4-8C35-D47E0227C753}"/>
          </ac:picMkLst>
        </pc:picChg>
        <pc:picChg chg="mod">
          <ac:chgData name="Dylan Mendonca" userId="7e07c00c70ee66b9" providerId="LiveId" clId="{01C299D2-BB93-420C-8BEB-20A73DF041D9}" dt="2020-11-28T20:11:09.153" v="8307"/>
          <ac:picMkLst>
            <pc:docMk/>
            <pc:sldMk cId="1030571929" sldId="313"/>
            <ac:picMk id="9" creationId="{2805997F-D9AE-40E4-99D8-8C36961A94DF}"/>
          </ac:picMkLst>
        </pc:picChg>
        <pc:picChg chg="mod">
          <ac:chgData name="Dylan Mendonca" userId="7e07c00c70ee66b9" providerId="LiveId" clId="{01C299D2-BB93-420C-8BEB-20A73DF041D9}" dt="2020-11-28T20:11:09.153" v="8307"/>
          <ac:picMkLst>
            <pc:docMk/>
            <pc:sldMk cId="1030571929" sldId="313"/>
            <ac:picMk id="10" creationId="{F25552A7-D469-4098-BAD1-292E741BEA8E}"/>
          </ac:picMkLst>
        </pc:picChg>
        <pc:picChg chg="mod">
          <ac:chgData name="Dylan Mendonca" userId="7e07c00c70ee66b9" providerId="LiveId" clId="{01C299D2-BB93-420C-8BEB-20A73DF041D9}" dt="2020-12-01T23:47:23.321" v="17400"/>
          <ac:picMkLst>
            <pc:docMk/>
            <pc:sldMk cId="1030571929" sldId="313"/>
            <ac:picMk id="18" creationId="{60D93AC2-2E35-4462-BBF5-AF7FEE8475C3}"/>
          </ac:picMkLst>
        </pc:picChg>
        <pc:picChg chg="mod">
          <ac:chgData name="Dylan Mendonca" userId="7e07c00c70ee66b9" providerId="LiveId" clId="{01C299D2-BB93-420C-8BEB-20A73DF041D9}" dt="2020-12-01T23:47:23.321" v="17400"/>
          <ac:picMkLst>
            <pc:docMk/>
            <pc:sldMk cId="1030571929" sldId="313"/>
            <ac:picMk id="19" creationId="{9069799E-77B5-4154-9AD1-76AC209DB869}"/>
          </ac:picMkLst>
        </pc:picChg>
      </pc:sldChg>
      <pc:sldChg chg="addSp delSp modSp add del mod modTransition modNotesTx">
        <pc:chgData name="Dylan Mendonca" userId="7e07c00c70ee66b9" providerId="LiveId" clId="{01C299D2-BB93-420C-8BEB-20A73DF041D9}" dt="2020-12-01T23:47:38.937" v="17403" actId="166"/>
        <pc:sldMkLst>
          <pc:docMk/>
          <pc:sldMk cId="2369405084" sldId="314"/>
        </pc:sldMkLst>
        <pc:spChg chg="mod ord">
          <ac:chgData name="Dylan Mendonca" userId="7e07c00c70ee66b9" providerId="LiveId" clId="{01C299D2-BB93-420C-8BEB-20A73DF041D9}" dt="2020-12-01T23:47:38.937" v="17403" actId="166"/>
          <ac:spMkLst>
            <pc:docMk/>
            <pc:sldMk cId="2369405084" sldId="314"/>
            <ac:spMk id="13" creationId="{C61A422A-7D18-4084-81B0-D048D7EA5CB5}"/>
          </ac:spMkLst>
        </pc:spChg>
        <pc:spChg chg="mod">
          <ac:chgData name="Dylan Mendonca" userId="7e07c00c70ee66b9" providerId="LiveId" clId="{01C299D2-BB93-420C-8BEB-20A73DF041D9}" dt="2020-12-01T17:47:59.640" v="16981" actId="1076"/>
          <ac:spMkLst>
            <pc:docMk/>
            <pc:sldMk cId="2369405084" sldId="314"/>
            <ac:spMk id="14" creationId="{DC70E2BF-EF45-419D-95A7-DA5CE6648A10}"/>
          </ac:spMkLst>
        </pc:spChg>
        <pc:spChg chg="add mod">
          <ac:chgData name="Dylan Mendonca" userId="7e07c00c70ee66b9" providerId="LiveId" clId="{01C299D2-BB93-420C-8BEB-20A73DF041D9}" dt="2020-12-01T17:48:08.147" v="16984"/>
          <ac:spMkLst>
            <pc:docMk/>
            <pc:sldMk cId="2369405084" sldId="314"/>
            <ac:spMk id="17" creationId="{86C04355-7509-40FA-8575-0CB670C04FC1}"/>
          </ac:spMkLst>
        </pc:spChg>
        <pc:grpChg chg="add del mod">
          <ac:chgData name="Dylan Mendonca" userId="7e07c00c70ee66b9" providerId="LiveId" clId="{01C299D2-BB93-420C-8BEB-20A73DF041D9}" dt="2020-12-01T23:47:25.966" v="17401" actId="478"/>
          <ac:grpSpMkLst>
            <pc:docMk/>
            <pc:sldMk cId="2369405084" sldId="314"/>
            <ac:grpSpMk id="5" creationId="{616C4548-0927-42E2-8893-9733DE858044}"/>
          </ac:grpSpMkLst>
        </pc:grpChg>
        <pc:grpChg chg="add mod">
          <ac:chgData name="Dylan Mendonca" userId="7e07c00c70ee66b9" providerId="LiveId" clId="{01C299D2-BB93-420C-8BEB-20A73DF041D9}" dt="2020-12-01T23:47:26.181" v="17402"/>
          <ac:grpSpMkLst>
            <pc:docMk/>
            <pc:sldMk cId="2369405084" sldId="314"/>
            <ac:grpSpMk id="18" creationId="{AAB9E520-55D7-42DF-AF40-32F0F25634E3}"/>
          </ac:grpSpMkLst>
        </pc:grpChg>
        <pc:graphicFrameChg chg="add del mod">
          <ac:chgData name="Dylan Mendonca" userId="7e07c00c70ee66b9" providerId="LiveId" clId="{01C299D2-BB93-420C-8BEB-20A73DF041D9}" dt="2020-12-01T17:47:15.939" v="16974" actId="478"/>
          <ac:graphicFrameMkLst>
            <pc:docMk/>
            <pc:sldMk cId="2369405084" sldId="314"/>
            <ac:graphicFrameMk id="3" creationId="{3EC15232-DD93-440C-8D88-CFEF9A021182}"/>
          </ac:graphicFrameMkLst>
        </pc:graphicFrameChg>
        <pc:picChg chg="add mod">
          <ac:chgData name="Dylan Mendonca" userId="7e07c00c70ee66b9" providerId="LiveId" clId="{01C299D2-BB93-420C-8BEB-20A73DF041D9}" dt="2020-11-28T20:11:07.055" v="8306" actId="164"/>
          <ac:picMkLst>
            <pc:docMk/>
            <pc:sldMk cId="2369405084" sldId="314"/>
            <ac:picMk id="4" creationId="{D81F93A8-9F31-4474-A3CB-730100B7C009}"/>
          </ac:picMkLst>
        </pc:picChg>
        <pc:picChg chg="mod">
          <ac:chgData name="Dylan Mendonca" userId="7e07c00c70ee66b9" providerId="LiveId" clId="{01C299D2-BB93-420C-8BEB-20A73DF041D9}" dt="2020-11-28T20:03:07.921" v="8151" actId="1076"/>
          <ac:picMkLst>
            <pc:docMk/>
            <pc:sldMk cId="2369405084" sldId="314"/>
            <ac:picMk id="12" creationId="{F897D4B9-BD0C-484D-A822-BDC06B236493}"/>
          </ac:picMkLst>
        </pc:picChg>
        <pc:picChg chg="mod">
          <ac:chgData name="Dylan Mendonca" userId="7e07c00c70ee66b9" providerId="LiveId" clId="{01C299D2-BB93-420C-8BEB-20A73DF041D9}" dt="2020-12-01T23:47:26.181" v="17402"/>
          <ac:picMkLst>
            <pc:docMk/>
            <pc:sldMk cId="2369405084" sldId="314"/>
            <ac:picMk id="19" creationId="{E41A5A0D-907F-428C-818F-2C0EB1E5C5A1}"/>
          </ac:picMkLst>
        </pc:picChg>
        <pc:picChg chg="mod">
          <ac:chgData name="Dylan Mendonca" userId="7e07c00c70ee66b9" providerId="LiveId" clId="{01C299D2-BB93-420C-8BEB-20A73DF041D9}" dt="2020-12-01T23:47:26.181" v="17402"/>
          <ac:picMkLst>
            <pc:docMk/>
            <pc:sldMk cId="2369405084" sldId="314"/>
            <ac:picMk id="20" creationId="{9DD317E5-FBC6-4408-BFA4-249AB4E95639}"/>
          </ac:picMkLst>
        </pc:picChg>
        <pc:picChg chg="add mod">
          <ac:chgData name="Dylan Mendonca" userId="7e07c00c70ee66b9" providerId="LiveId" clId="{01C299D2-BB93-420C-8BEB-20A73DF041D9}" dt="2020-11-28T20:11:07.055" v="8306" actId="164"/>
          <ac:picMkLst>
            <pc:docMk/>
            <pc:sldMk cId="2369405084" sldId="314"/>
            <ac:picMk id="2050" creationId="{552E499C-5B1B-44DA-A579-2B0DD70C2EE4}"/>
          </ac:picMkLst>
        </pc:picChg>
      </pc:sldChg>
      <pc:sldChg chg="delSp add del mod">
        <pc:chgData name="Dylan Mendonca" userId="7e07c00c70ee66b9" providerId="LiveId" clId="{01C299D2-BB93-420C-8BEB-20A73DF041D9}" dt="2020-11-28T20:12:47.556" v="8323" actId="47"/>
        <pc:sldMkLst>
          <pc:docMk/>
          <pc:sldMk cId="4060835485" sldId="315"/>
        </pc:sldMkLst>
        <pc:spChg chg="del">
          <ac:chgData name="Dylan Mendonca" userId="7e07c00c70ee66b9" providerId="LiveId" clId="{01C299D2-BB93-420C-8BEB-20A73DF041D9}" dt="2020-11-28T20:12:34.997" v="8319" actId="478"/>
          <ac:spMkLst>
            <pc:docMk/>
            <pc:sldMk cId="4060835485" sldId="315"/>
            <ac:spMk id="13" creationId="{C61A422A-7D18-4084-81B0-D048D7EA5CB5}"/>
          </ac:spMkLst>
        </pc:spChg>
        <pc:spChg chg="del">
          <ac:chgData name="Dylan Mendonca" userId="7e07c00c70ee66b9" providerId="LiveId" clId="{01C299D2-BB93-420C-8BEB-20A73DF041D9}" dt="2020-11-28T20:12:34.997" v="8319" actId="478"/>
          <ac:spMkLst>
            <pc:docMk/>
            <pc:sldMk cId="4060835485" sldId="315"/>
            <ac:spMk id="14" creationId="{DC70E2BF-EF45-419D-95A7-DA5CE6648A10}"/>
          </ac:spMkLst>
        </pc:spChg>
        <pc:spChg chg="del">
          <ac:chgData name="Dylan Mendonca" userId="7e07c00c70ee66b9" providerId="LiveId" clId="{01C299D2-BB93-420C-8BEB-20A73DF041D9}" dt="2020-11-28T20:12:33.411" v="8318" actId="478"/>
          <ac:spMkLst>
            <pc:docMk/>
            <pc:sldMk cId="4060835485" sldId="315"/>
            <ac:spMk id="16" creationId="{DCDA7493-C47D-4E2C-92A7-94E27DF0B727}"/>
          </ac:spMkLst>
        </pc:spChg>
        <pc:grpChg chg="del">
          <ac:chgData name="Dylan Mendonca" userId="7e07c00c70ee66b9" providerId="LiveId" clId="{01C299D2-BB93-420C-8BEB-20A73DF041D9}" dt="2020-11-28T20:12:34.997" v="8319" actId="478"/>
          <ac:grpSpMkLst>
            <pc:docMk/>
            <pc:sldMk cId="4060835485" sldId="315"/>
            <ac:grpSpMk id="5" creationId="{616C4548-0927-42E2-8893-9733DE858044}"/>
          </ac:grpSpMkLst>
        </pc:grpChg>
        <pc:picChg chg="del">
          <ac:chgData name="Dylan Mendonca" userId="7e07c00c70ee66b9" providerId="LiveId" clId="{01C299D2-BB93-420C-8BEB-20A73DF041D9}" dt="2020-11-28T20:12:32.089" v="8317" actId="478"/>
          <ac:picMkLst>
            <pc:docMk/>
            <pc:sldMk cId="4060835485" sldId="315"/>
            <ac:picMk id="12" creationId="{F897D4B9-BD0C-484D-A822-BDC06B236493}"/>
          </ac:picMkLst>
        </pc:picChg>
        <pc:cxnChg chg="del">
          <ac:chgData name="Dylan Mendonca" userId="7e07c00c70ee66b9" providerId="LiveId" clId="{01C299D2-BB93-420C-8BEB-20A73DF041D9}" dt="2020-11-28T20:12:33.411" v="8318" actId="478"/>
          <ac:cxnSpMkLst>
            <pc:docMk/>
            <pc:sldMk cId="4060835485" sldId="315"/>
            <ac:cxnSpMk id="15" creationId="{9B95C098-9032-4C5F-80D2-0703D86417B5}"/>
          </ac:cxnSpMkLst>
        </pc:cxnChg>
      </pc:sldChg>
      <pc:sldChg chg="addSp delSp modSp new add del mod modTransition setBg">
        <pc:chgData name="Dylan Mendonca" userId="7e07c00c70ee66b9" providerId="LiveId" clId="{01C299D2-BB93-420C-8BEB-20A73DF041D9}" dt="2020-12-02T23:23:35.615" v="20192" actId="122"/>
        <pc:sldMkLst>
          <pc:docMk/>
          <pc:sldMk cId="3391699333" sldId="316"/>
        </pc:sldMkLst>
        <pc:spChg chg="add del mod">
          <ac:chgData name="Dylan Mendonca" userId="7e07c00c70ee66b9" providerId="LiveId" clId="{01C299D2-BB93-420C-8BEB-20A73DF041D9}" dt="2020-12-02T23:10:56.173" v="19743" actId="478"/>
          <ac:spMkLst>
            <pc:docMk/>
            <pc:sldMk cId="3391699333" sldId="316"/>
            <ac:spMk id="2" creationId="{D1BEB222-CB6F-4823-9C4C-3682E0D70338}"/>
          </ac:spMkLst>
        </pc:spChg>
        <pc:spChg chg="del mod">
          <ac:chgData name="Dylan Mendonca" userId="7e07c00c70ee66b9" providerId="LiveId" clId="{01C299D2-BB93-420C-8BEB-20A73DF041D9}" dt="2020-11-30T20:28:40.844" v="16453" actId="26606"/>
          <ac:spMkLst>
            <pc:docMk/>
            <pc:sldMk cId="3391699333" sldId="316"/>
            <ac:spMk id="3" creationId="{B8CC9E1C-5829-4DBE-AC75-B8FC3A6CDCDB}"/>
          </ac:spMkLst>
        </pc:spChg>
        <pc:spChg chg="add del mod">
          <ac:chgData name="Dylan Mendonca" userId="7e07c00c70ee66b9" providerId="LiveId" clId="{01C299D2-BB93-420C-8BEB-20A73DF041D9}" dt="2020-12-02T23:11:01.051" v="19746" actId="478"/>
          <ac:spMkLst>
            <pc:docMk/>
            <pc:sldMk cId="3391699333" sldId="316"/>
            <ac:spMk id="8" creationId="{2B03F30E-15D6-4CA3-829F-7A8E24176197}"/>
          </ac:spMkLst>
        </pc:spChg>
        <pc:spChg chg="add">
          <ac:chgData name="Dylan Mendonca" userId="7e07c00c70ee66b9" providerId="LiveId" clId="{01C299D2-BB93-420C-8BEB-20A73DF041D9}" dt="2020-11-30T20:28:40.844" v="16453" actId="26606"/>
          <ac:spMkLst>
            <pc:docMk/>
            <pc:sldMk cId="3391699333" sldId="316"/>
            <ac:spMk id="9" creationId="{53B021B3-DE93-4AB7-8A18-CF5F1CED88B8}"/>
          </ac:spMkLst>
        </pc:spChg>
        <pc:spChg chg="add del mod">
          <ac:chgData name="Dylan Mendonca" userId="7e07c00c70ee66b9" providerId="LiveId" clId="{01C299D2-BB93-420C-8BEB-20A73DF041D9}" dt="2020-12-02T23:10:53.709" v="19742"/>
          <ac:spMkLst>
            <pc:docMk/>
            <pc:sldMk cId="3391699333" sldId="316"/>
            <ac:spMk id="10" creationId="{2EDEA1EF-E8D2-4CC2-874B-70324583A0F5}"/>
          </ac:spMkLst>
        </pc:spChg>
        <pc:spChg chg="add">
          <ac:chgData name="Dylan Mendonca" userId="7e07c00c70ee66b9" providerId="LiveId" clId="{01C299D2-BB93-420C-8BEB-20A73DF041D9}" dt="2020-11-30T20:28:40.844" v="16453" actId="26606"/>
          <ac:spMkLst>
            <pc:docMk/>
            <pc:sldMk cId="3391699333" sldId="316"/>
            <ac:spMk id="11" creationId="{52D502E5-F6B4-4D58-B4AE-FC466FF15EE8}"/>
          </ac:spMkLst>
        </pc:spChg>
        <pc:spChg chg="add mod">
          <ac:chgData name="Dylan Mendonca" userId="7e07c00c70ee66b9" providerId="LiveId" clId="{01C299D2-BB93-420C-8BEB-20A73DF041D9}" dt="2020-12-02T23:20:03.112" v="20068" actId="20577"/>
          <ac:spMkLst>
            <pc:docMk/>
            <pc:sldMk cId="3391699333" sldId="316"/>
            <ac:spMk id="12" creationId="{E5917B8D-2EDC-4CDE-B42B-8F4C5B5B7D17}"/>
          </ac:spMkLst>
        </pc:spChg>
        <pc:spChg chg="add">
          <ac:chgData name="Dylan Mendonca" userId="7e07c00c70ee66b9" providerId="LiveId" clId="{01C299D2-BB93-420C-8BEB-20A73DF041D9}" dt="2020-11-30T20:28:40.844" v="16453" actId="26606"/>
          <ac:spMkLst>
            <pc:docMk/>
            <pc:sldMk cId="3391699333" sldId="316"/>
            <ac:spMk id="13" creationId="{9DECDBF4-02B6-4BB4-B65B-B8107AD6A9E8}"/>
          </ac:spMkLst>
        </pc:spChg>
        <pc:spChg chg="add mod">
          <ac:chgData name="Dylan Mendonca" userId="7e07c00c70ee66b9" providerId="LiveId" clId="{01C299D2-BB93-420C-8BEB-20A73DF041D9}" dt="2020-12-02T23:23:35.615" v="20192" actId="122"/>
          <ac:spMkLst>
            <pc:docMk/>
            <pc:sldMk cId="3391699333" sldId="316"/>
            <ac:spMk id="18" creationId="{BCC5943A-79AF-41CD-8DA0-674BD45B1BD1}"/>
          </ac:spMkLst>
        </pc:spChg>
        <pc:spChg chg="add mod">
          <ac:chgData name="Dylan Mendonca" userId="7e07c00c70ee66b9" providerId="LiveId" clId="{01C299D2-BB93-420C-8BEB-20A73DF041D9}" dt="2020-12-02T23:23:12.847" v="20185" actId="20577"/>
          <ac:spMkLst>
            <pc:docMk/>
            <pc:sldMk cId="3391699333" sldId="316"/>
            <ac:spMk id="19" creationId="{E9071828-0206-47C1-8D84-C61692CDCB8E}"/>
          </ac:spMkLst>
        </pc:spChg>
        <pc:graphicFrameChg chg="add mod">
          <ac:chgData name="Dylan Mendonca" userId="7e07c00c70ee66b9" providerId="LiveId" clId="{01C299D2-BB93-420C-8BEB-20A73DF041D9}" dt="2020-12-02T23:14:46.263" v="19899"/>
          <ac:graphicFrameMkLst>
            <pc:docMk/>
            <pc:sldMk cId="3391699333" sldId="316"/>
            <ac:graphicFrameMk id="5" creationId="{1E55DCBE-76D1-4CD6-8291-13CD1B72EB6F}"/>
          </ac:graphicFrameMkLst>
        </pc:graphicFrameChg>
        <pc:cxnChg chg="add mod">
          <ac:chgData name="Dylan Mendonca" userId="7e07c00c70ee66b9" providerId="LiveId" clId="{01C299D2-BB93-420C-8BEB-20A73DF041D9}" dt="2020-12-02T23:18:24.101" v="19967" actId="208"/>
          <ac:cxnSpMkLst>
            <pc:docMk/>
            <pc:sldMk cId="3391699333" sldId="316"/>
            <ac:cxnSpMk id="6" creationId="{7D58C111-5768-4DD7-86EC-ED2DF7E446EF}"/>
          </ac:cxnSpMkLst>
        </pc:cxnChg>
        <pc:cxnChg chg="add del mod">
          <ac:chgData name="Dylan Mendonca" userId="7e07c00c70ee66b9" providerId="LiveId" clId="{01C299D2-BB93-420C-8BEB-20A73DF041D9}" dt="2020-12-02T23:15:33.355" v="19906"/>
          <ac:cxnSpMkLst>
            <pc:docMk/>
            <pc:sldMk cId="3391699333" sldId="316"/>
            <ac:cxnSpMk id="14" creationId="{0FA27086-7561-4A4D-A257-847B00F1E39C}"/>
          </ac:cxnSpMkLst>
        </pc:cxnChg>
        <pc:cxnChg chg="add mod">
          <ac:chgData name="Dylan Mendonca" userId="7e07c00c70ee66b9" providerId="LiveId" clId="{01C299D2-BB93-420C-8BEB-20A73DF041D9}" dt="2020-12-02T23:19:31.063" v="20051" actId="208"/>
          <ac:cxnSpMkLst>
            <pc:docMk/>
            <pc:sldMk cId="3391699333" sldId="316"/>
            <ac:cxnSpMk id="15" creationId="{0B905A99-1392-4EA3-B54A-16580E3408CD}"/>
          </ac:cxnSpMkLst>
        </pc:cxnChg>
      </pc:sldChg>
      <pc:sldChg chg="add del mod ord modTransition modShow">
        <pc:chgData name="Dylan Mendonca" userId="7e07c00c70ee66b9" providerId="LiveId" clId="{01C299D2-BB93-420C-8BEB-20A73DF041D9}" dt="2020-12-17T17:24:31.210" v="20934" actId="47"/>
        <pc:sldMkLst>
          <pc:docMk/>
          <pc:sldMk cId="3707597371" sldId="317"/>
        </pc:sldMkLst>
      </pc:sldChg>
      <pc:sldChg chg="add del">
        <pc:chgData name="Dylan Mendonca" userId="7e07c00c70ee66b9" providerId="LiveId" clId="{01C299D2-BB93-420C-8BEB-20A73DF041D9}" dt="2020-11-28T20:26:19.181" v="9085"/>
        <pc:sldMkLst>
          <pc:docMk/>
          <pc:sldMk cId="273230556" sldId="318"/>
        </pc:sldMkLst>
      </pc:sldChg>
      <pc:sldChg chg="addSp delSp modSp add mod modTransition">
        <pc:chgData name="Dylan Mendonca" userId="7e07c00c70ee66b9" providerId="LiveId" clId="{01C299D2-BB93-420C-8BEB-20A73DF041D9}" dt="2020-12-01T23:49:38.480" v="17416" actId="20577"/>
        <pc:sldMkLst>
          <pc:docMk/>
          <pc:sldMk cId="439548885" sldId="318"/>
        </pc:sldMkLst>
        <pc:spChg chg="mod">
          <ac:chgData name="Dylan Mendonca" userId="7e07c00c70ee66b9" providerId="LiveId" clId="{01C299D2-BB93-420C-8BEB-20A73DF041D9}" dt="2020-12-01T23:49:38.480" v="17416" actId="20577"/>
          <ac:spMkLst>
            <pc:docMk/>
            <pc:sldMk cId="439548885" sldId="318"/>
            <ac:spMk id="36" creationId="{0C561081-A882-4C20-A270-9475D506C36E}"/>
          </ac:spMkLst>
        </pc:spChg>
        <pc:spChg chg="mod">
          <ac:chgData name="Dylan Mendonca" userId="7e07c00c70ee66b9" providerId="LiveId" clId="{01C299D2-BB93-420C-8BEB-20A73DF041D9}" dt="2020-11-28T20:37:53.703" v="9319" actId="20577"/>
          <ac:spMkLst>
            <pc:docMk/>
            <pc:sldMk cId="439548885" sldId="318"/>
            <ac:spMk id="37" creationId="{69341834-1617-43B1-B85A-EEB29183411D}"/>
          </ac:spMkLst>
        </pc:spChg>
        <pc:spChg chg="mod">
          <ac:chgData name="Dylan Mendonca" userId="7e07c00c70ee66b9" providerId="LiveId" clId="{01C299D2-BB93-420C-8BEB-20A73DF041D9}" dt="2020-12-01T18:07:52.078" v="17016" actId="14100"/>
          <ac:spMkLst>
            <pc:docMk/>
            <pc:sldMk cId="439548885" sldId="318"/>
            <ac:spMk id="49" creationId="{9BD8DF29-63E3-49C1-870A-E490096479B6}"/>
          </ac:spMkLst>
        </pc:spChg>
        <pc:picChg chg="add del mod">
          <ac:chgData name="Dylan Mendonca" userId="7e07c00c70ee66b9" providerId="LiveId" clId="{01C299D2-BB93-420C-8BEB-20A73DF041D9}" dt="2020-11-28T20:37:45.673" v="9312" actId="478"/>
          <ac:picMkLst>
            <pc:docMk/>
            <pc:sldMk cId="439548885" sldId="318"/>
            <ac:picMk id="4" creationId="{479A1395-C94C-4F14-9040-41178F5F7A24}"/>
          </ac:picMkLst>
        </pc:picChg>
      </pc:sldChg>
      <pc:sldChg chg="addSp delSp modSp new mod modTransition">
        <pc:chgData name="Dylan Mendonca" userId="7e07c00c70ee66b9" providerId="LiveId" clId="{01C299D2-BB93-420C-8BEB-20A73DF041D9}" dt="2020-12-01T18:33:57.473" v="17223" actId="1076"/>
        <pc:sldMkLst>
          <pc:docMk/>
          <pc:sldMk cId="278916760" sldId="319"/>
        </pc:sldMkLst>
        <pc:spChg chg="mod">
          <ac:chgData name="Dylan Mendonca" userId="7e07c00c70ee66b9" providerId="LiveId" clId="{01C299D2-BB93-420C-8BEB-20A73DF041D9}" dt="2020-11-29T17:52:26.949" v="11027" actId="20577"/>
          <ac:spMkLst>
            <pc:docMk/>
            <pc:sldMk cId="278916760" sldId="319"/>
            <ac:spMk id="2" creationId="{49AE80A8-292D-4730-8FD0-17BF2CE84A3D}"/>
          </ac:spMkLst>
        </pc:spChg>
        <pc:spChg chg="add del mod">
          <ac:chgData name="Dylan Mendonca" userId="7e07c00c70ee66b9" providerId="LiveId" clId="{01C299D2-BB93-420C-8BEB-20A73DF041D9}" dt="2020-11-29T17:53:00.474" v="11030" actId="478"/>
          <ac:spMkLst>
            <pc:docMk/>
            <pc:sldMk cId="278916760" sldId="319"/>
            <ac:spMk id="3" creationId="{0DAF0CD9-15A6-4095-89AE-91CBFA035DFD}"/>
          </ac:spMkLst>
        </pc:spChg>
        <pc:spChg chg="del">
          <ac:chgData name="Dylan Mendonca" userId="7e07c00c70ee66b9" providerId="LiveId" clId="{01C299D2-BB93-420C-8BEB-20A73DF041D9}" dt="2020-11-28T21:02:22.083" v="10093" actId="478"/>
          <ac:spMkLst>
            <pc:docMk/>
            <pc:sldMk cId="278916760" sldId="319"/>
            <ac:spMk id="3" creationId="{8C36470B-9686-45AB-9F76-8B3CAC904BF8}"/>
          </ac:spMkLst>
        </pc:spChg>
        <pc:spChg chg="add mod">
          <ac:chgData name="Dylan Mendonca" userId="7e07c00c70ee66b9" providerId="LiveId" clId="{01C299D2-BB93-420C-8BEB-20A73DF041D9}" dt="2020-12-01T18:33:57.473" v="17223" actId="1076"/>
          <ac:spMkLst>
            <pc:docMk/>
            <pc:sldMk cId="278916760" sldId="319"/>
            <ac:spMk id="6" creationId="{F527CC16-D21E-43CF-BE64-F012C2757E73}"/>
          </ac:spMkLst>
        </pc:spChg>
        <pc:spChg chg="add del mod">
          <ac:chgData name="Dylan Mendonca" userId="7e07c00c70ee66b9" providerId="LiveId" clId="{01C299D2-BB93-420C-8BEB-20A73DF041D9}" dt="2020-12-01T18:33:43.096" v="17219" actId="478"/>
          <ac:spMkLst>
            <pc:docMk/>
            <pc:sldMk cId="278916760" sldId="319"/>
            <ac:spMk id="9" creationId="{CE31DB88-8867-452D-B288-0232038FE2C9}"/>
          </ac:spMkLst>
        </pc:spChg>
        <pc:spChg chg="add mod">
          <ac:chgData name="Dylan Mendonca" userId="7e07c00c70ee66b9" providerId="LiveId" clId="{01C299D2-BB93-420C-8BEB-20A73DF041D9}" dt="2020-12-01T18:13:36.045" v="17050" actId="164"/>
          <ac:spMkLst>
            <pc:docMk/>
            <pc:sldMk cId="278916760" sldId="319"/>
            <ac:spMk id="10" creationId="{4475998B-CBEB-4223-BE11-12B4A3DF5E15}"/>
          </ac:spMkLst>
        </pc:spChg>
        <pc:spChg chg="add del mod">
          <ac:chgData name="Dylan Mendonca" userId="7e07c00c70ee66b9" providerId="LiveId" clId="{01C299D2-BB93-420C-8BEB-20A73DF041D9}" dt="2020-12-01T18:33:43.096" v="17219" actId="478"/>
          <ac:spMkLst>
            <pc:docMk/>
            <pc:sldMk cId="278916760" sldId="319"/>
            <ac:spMk id="11" creationId="{7A5B10C1-AA76-40F2-94A7-C3014CFB87A5}"/>
          </ac:spMkLst>
        </pc:spChg>
        <pc:spChg chg="add del mod">
          <ac:chgData name="Dylan Mendonca" userId="7e07c00c70ee66b9" providerId="LiveId" clId="{01C299D2-BB93-420C-8BEB-20A73DF041D9}" dt="2020-12-01T18:33:47.589" v="17220" actId="478"/>
          <ac:spMkLst>
            <pc:docMk/>
            <pc:sldMk cId="278916760" sldId="319"/>
            <ac:spMk id="13" creationId="{059E0A8F-E931-4BB6-89E4-C0076F507C03}"/>
          </ac:spMkLst>
        </pc:spChg>
        <pc:grpChg chg="add mod">
          <ac:chgData name="Dylan Mendonca" userId="7e07c00c70ee66b9" providerId="LiveId" clId="{01C299D2-BB93-420C-8BEB-20A73DF041D9}" dt="2020-12-01T18:33:55.240" v="17222" actId="1076"/>
          <ac:grpSpMkLst>
            <pc:docMk/>
            <pc:sldMk cId="278916760" sldId="319"/>
            <ac:grpSpMk id="3" creationId="{2E4D4A3B-C58D-4C02-9295-8EA5880A58B9}"/>
          </ac:grpSpMkLst>
        </pc:grpChg>
        <pc:picChg chg="add mod">
          <ac:chgData name="Dylan Mendonca" userId="7e07c00c70ee66b9" providerId="LiveId" clId="{01C299D2-BB93-420C-8BEB-20A73DF041D9}" dt="2020-12-01T18:13:36.045" v="17050" actId="164"/>
          <ac:picMkLst>
            <pc:docMk/>
            <pc:sldMk cId="278916760" sldId="319"/>
            <ac:picMk id="4" creationId="{6075F0E0-AA48-40CD-A153-F2F6AC91AEFC}"/>
          </ac:picMkLst>
        </pc:picChg>
        <pc:picChg chg="add del mod modCrop">
          <ac:chgData name="Dylan Mendonca" userId="7e07c00c70ee66b9" providerId="LiveId" clId="{01C299D2-BB93-420C-8BEB-20A73DF041D9}" dt="2020-12-01T18:33:43.096" v="17219" actId="478"/>
          <ac:picMkLst>
            <pc:docMk/>
            <pc:sldMk cId="278916760" sldId="319"/>
            <ac:picMk id="7" creationId="{C3E47260-577D-43C7-AF78-D7BB4E09462B}"/>
          </ac:picMkLst>
        </pc:picChg>
        <pc:cxnChg chg="add mod">
          <ac:chgData name="Dylan Mendonca" userId="7e07c00c70ee66b9" providerId="LiveId" clId="{01C299D2-BB93-420C-8BEB-20A73DF041D9}" dt="2020-12-01T18:13:36.045" v="17050" actId="164"/>
          <ac:cxnSpMkLst>
            <pc:docMk/>
            <pc:sldMk cId="278916760" sldId="319"/>
            <ac:cxnSpMk id="8" creationId="{E15CC109-A568-4DAE-AA87-EEFEF27E41F1}"/>
          </ac:cxnSpMkLst>
        </pc:cxnChg>
      </pc:sldChg>
      <pc:sldChg chg="new del">
        <pc:chgData name="Dylan Mendonca" userId="7e07c00c70ee66b9" providerId="LiveId" clId="{01C299D2-BB93-420C-8BEB-20A73DF041D9}" dt="2020-11-28T20:28:02.393" v="9208" actId="47"/>
        <pc:sldMkLst>
          <pc:docMk/>
          <pc:sldMk cId="2915487136" sldId="319"/>
        </pc:sldMkLst>
      </pc:sldChg>
      <pc:sldChg chg="new del">
        <pc:chgData name="Dylan Mendonca" userId="7e07c00c70ee66b9" providerId="LiveId" clId="{01C299D2-BB93-420C-8BEB-20A73DF041D9}" dt="2020-11-28T20:43:21.837" v="9780" actId="47"/>
        <pc:sldMkLst>
          <pc:docMk/>
          <pc:sldMk cId="3061143300" sldId="319"/>
        </pc:sldMkLst>
      </pc:sldChg>
      <pc:sldChg chg="addSp modSp add mod ord modTransition">
        <pc:chgData name="Dylan Mendonca" userId="7e07c00c70ee66b9" providerId="LiveId" clId="{01C299D2-BB93-420C-8BEB-20A73DF041D9}" dt="2020-11-30T19:36:07.859" v="15666"/>
        <pc:sldMkLst>
          <pc:docMk/>
          <pc:sldMk cId="2508163329" sldId="320"/>
        </pc:sldMkLst>
        <pc:spChg chg="mod">
          <ac:chgData name="Dylan Mendonca" userId="7e07c00c70ee66b9" providerId="LiveId" clId="{01C299D2-BB93-420C-8BEB-20A73DF041D9}" dt="2020-11-29T17:56:04.176" v="11224" actId="6549"/>
          <ac:spMkLst>
            <pc:docMk/>
            <pc:sldMk cId="2508163329" sldId="320"/>
            <ac:spMk id="2" creationId="{9EBF0D47-8D8B-406D-ADAC-6C8C0AF5CED3}"/>
          </ac:spMkLst>
        </pc:spChg>
        <pc:spChg chg="add mod">
          <ac:chgData name="Dylan Mendonca" userId="7e07c00c70ee66b9" providerId="LiveId" clId="{01C299D2-BB93-420C-8BEB-20A73DF041D9}" dt="2020-11-29T17:56:34.444" v="11228" actId="1582"/>
          <ac:spMkLst>
            <pc:docMk/>
            <pc:sldMk cId="2508163329" sldId="320"/>
            <ac:spMk id="3" creationId="{CBFF92E5-4BD8-4926-B33E-D7341CEA9E28}"/>
          </ac:spMkLst>
        </pc:spChg>
        <pc:spChg chg="add mod">
          <ac:chgData name="Dylan Mendonca" userId="7e07c00c70ee66b9" providerId="LiveId" clId="{01C299D2-BB93-420C-8BEB-20A73DF041D9}" dt="2020-11-29T17:56:41.971" v="11231" actId="208"/>
          <ac:spMkLst>
            <pc:docMk/>
            <pc:sldMk cId="2508163329" sldId="320"/>
            <ac:spMk id="23" creationId="{74CCEEF5-5B04-485C-B6B1-453B756BA6DB}"/>
          </ac:spMkLst>
        </pc:spChg>
      </pc:sldChg>
      <pc:sldChg chg="delSp add del mod">
        <pc:chgData name="Dylan Mendonca" userId="7e07c00c70ee66b9" providerId="LiveId" clId="{01C299D2-BB93-420C-8BEB-20A73DF041D9}" dt="2020-11-28T21:57:16.599" v="10376" actId="47"/>
        <pc:sldMkLst>
          <pc:docMk/>
          <pc:sldMk cId="1267558312" sldId="321"/>
        </pc:sldMkLst>
        <pc:spChg chg="del">
          <ac:chgData name="Dylan Mendonca" userId="7e07c00c70ee66b9" providerId="LiveId" clId="{01C299D2-BB93-420C-8BEB-20A73DF041D9}" dt="2020-11-28T21:50:33.625" v="10263" actId="478"/>
          <ac:spMkLst>
            <pc:docMk/>
            <pc:sldMk cId="1267558312" sldId="321"/>
            <ac:spMk id="6" creationId="{6F90E742-DAE0-4DE8-8F81-BB0349BAD3E9}"/>
          </ac:spMkLst>
        </pc:spChg>
      </pc:sldChg>
      <pc:sldChg chg="delSp modSp add del mod">
        <pc:chgData name="Dylan Mendonca" userId="7e07c00c70ee66b9" providerId="LiveId" clId="{01C299D2-BB93-420C-8BEB-20A73DF041D9}" dt="2020-11-28T21:56:52.512" v="10372" actId="47"/>
        <pc:sldMkLst>
          <pc:docMk/>
          <pc:sldMk cId="2401293588" sldId="322"/>
        </pc:sldMkLst>
        <pc:spChg chg="mod">
          <ac:chgData name="Dylan Mendonca" userId="7e07c00c70ee66b9" providerId="LiveId" clId="{01C299D2-BB93-420C-8BEB-20A73DF041D9}" dt="2020-11-28T21:55:14.899" v="10338" actId="208"/>
          <ac:spMkLst>
            <pc:docMk/>
            <pc:sldMk cId="2401293588" sldId="322"/>
            <ac:spMk id="6" creationId="{6F90E742-DAE0-4DE8-8F81-BB0349BAD3E9}"/>
          </ac:spMkLst>
        </pc:spChg>
        <pc:spChg chg="mod">
          <ac:chgData name="Dylan Mendonca" userId="7e07c00c70ee66b9" providerId="LiveId" clId="{01C299D2-BB93-420C-8BEB-20A73DF041D9}" dt="2020-11-28T21:55:19.107" v="10339" actId="207"/>
          <ac:spMkLst>
            <pc:docMk/>
            <pc:sldMk cId="2401293588" sldId="322"/>
            <ac:spMk id="9" creationId="{37A0D1A1-1251-4887-A12C-FCC0BC3BF447}"/>
          </ac:spMkLst>
        </pc:spChg>
        <pc:grpChg chg="mod">
          <ac:chgData name="Dylan Mendonca" userId="7e07c00c70ee66b9" providerId="LiveId" clId="{01C299D2-BB93-420C-8BEB-20A73DF041D9}" dt="2020-11-28T21:56:15.879" v="10353" actId="14100"/>
          <ac:grpSpMkLst>
            <pc:docMk/>
            <pc:sldMk cId="2401293588" sldId="322"/>
            <ac:grpSpMk id="5" creationId="{6678595B-13EC-47CA-B9D9-D60F46CFA661}"/>
          </ac:grpSpMkLst>
        </pc:grpChg>
        <pc:grpChg chg="mod">
          <ac:chgData name="Dylan Mendonca" userId="7e07c00c70ee66b9" providerId="LiveId" clId="{01C299D2-BB93-420C-8BEB-20A73DF041D9}" dt="2020-11-28T21:56:15.879" v="10353" actId="14100"/>
          <ac:grpSpMkLst>
            <pc:docMk/>
            <pc:sldMk cId="2401293588" sldId="322"/>
            <ac:grpSpMk id="13" creationId="{6C78E99F-5B37-4E2A-8548-BBDD918A652D}"/>
          </ac:grpSpMkLst>
        </pc:grpChg>
        <pc:grpChg chg="mod">
          <ac:chgData name="Dylan Mendonca" userId="7e07c00c70ee66b9" providerId="LiveId" clId="{01C299D2-BB93-420C-8BEB-20A73DF041D9}" dt="2020-11-28T21:56:15.879" v="10353" actId="14100"/>
          <ac:grpSpMkLst>
            <pc:docMk/>
            <pc:sldMk cId="2401293588" sldId="322"/>
            <ac:grpSpMk id="14" creationId="{C43C20C2-2CE5-41F6-9BE5-FE46BD21C9D4}"/>
          </ac:grpSpMkLst>
        </pc:grpChg>
        <pc:grpChg chg="del">
          <ac:chgData name="Dylan Mendonca" userId="7e07c00c70ee66b9" providerId="LiveId" clId="{01C299D2-BB93-420C-8BEB-20A73DF041D9}" dt="2020-11-28T21:54:19.318" v="10335" actId="478"/>
          <ac:grpSpMkLst>
            <pc:docMk/>
            <pc:sldMk cId="2401293588" sldId="322"/>
            <ac:grpSpMk id="15" creationId="{DF3CAAC3-9E49-42C8-A267-F2BA13456724}"/>
          </ac:grpSpMkLst>
        </pc:grpChg>
      </pc:sldChg>
      <pc:sldChg chg="delSp modSp add mod modTransition">
        <pc:chgData name="Dylan Mendonca" userId="7e07c00c70ee66b9" providerId="LiveId" clId="{01C299D2-BB93-420C-8BEB-20A73DF041D9}" dt="2020-11-30T19:36:07.859" v="15666"/>
        <pc:sldMkLst>
          <pc:docMk/>
          <pc:sldMk cId="3724372115" sldId="323"/>
        </pc:sldMkLst>
        <pc:spChg chg="mod">
          <ac:chgData name="Dylan Mendonca" userId="7e07c00c70ee66b9" providerId="LiveId" clId="{01C299D2-BB93-420C-8BEB-20A73DF041D9}" dt="2020-11-29T17:59:06.040" v="11354" actId="404"/>
          <ac:spMkLst>
            <pc:docMk/>
            <pc:sldMk cId="3724372115" sldId="323"/>
            <ac:spMk id="2" creationId="{9DB37C75-9FAE-4D6C-AF17-1B1DE1000123}"/>
          </ac:spMkLst>
        </pc:spChg>
        <pc:spChg chg="mod">
          <ac:chgData name="Dylan Mendonca" userId="7e07c00c70ee66b9" providerId="LiveId" clId="{01C299D2-BB93-420C-8BEB-20A73DF041D9}" dt="2020-11-28T21:56:17.586" v="10357" actId="208"/>
          <ac:spMkLst>
            <pc:docMk/>
            <pc:sldMk cId="3724372115" sldId="323"/>
            <ac:spMk id="6" creationId="{6F90E742-DAE0-4DE8-8F81-BB0349BAD3E9}"/>
          </ac:spMkLst>
        </pc:spChg>
        <pc:spChg chg="mod">
          <ac:chgData name="Dylan Mendonca" userId="7e07c00c70ee66b9" providerId="LiveId" clId="{01C299D2-BB93-420C-8BEB-20A73DF041D9}" dt="2020-11-28T21:56:17.738" v="10358" actId="208"/>
          <ac:spMkLst>
            <pc:docMk/>
            <pc:sldMk cId="3724372115" sldId="323"/>
            <ac:spMk id="8" creationId="{5B391AED-BE93-41E2-BF26-07BA48F4EB4D}"/>
          </ac:spMkLst>
        </pc:spChg>
        <pc:spChg chg="mod">
          <ac:chgData name="Dylan Mendonca" userId="7e07c00c70ee66b9" providerId="LiveId" clId="{01C299D2-BB93-420C-8BEB-20A73DF041D9}" dt="2020-11-28T21:55:23" v="10340" actId="207"/>
          <ac:spMkLst>
            <pc:docMk/>
            <pc:sldMk cId="3724372115" sldId="323"/>
            <ac:spMk id="9" creationId="{37A0D1A1-1251-4887-A12C-FCC0BC3BF447}"/>
          </ac:spMkLst>
        </pc:spChg>
        <pc:spChg chg="mod">
          <ac:chgData name="Dylan Mendonca" userId="7e07c00c70ee66b9" providerId="LiveId" clId="{01C299D2-BB93-420C-8BEB-20A73DF041D9}" dt="2020-11-28T21:56:17.924" v="10359" actId="207"/>
          <ac:spMkLst>
            <pc:docMk/>
            <pc:sldMk cId="3724372115" sldId="323"/>
            <ac:spMk id="12" creationId="{0AD73451-4193-4D25-8501-388CBD237094}"/>
          </ac:spMkLst>
        </pc:spChg>
        <pc:grpChg chg="mod">
          <ac:chgData name="Dylan Mendonca" userId="7e07c00c70ee66b9" providerId="LiveId" clId="{01C299D2-BB93-420C-8BEB-20A73DF041D9}" dt="2020-11-28T21:56:32.922" v="10367" actId="1076"/>
          <ac:grpSpMkLst>
            <pc:docMk/>
            <pc:sldMk cId="3724372115" sldId="323"/>
            <ac:grpSpMk id="5" creationId="{6678595B-13EC-47CA-B9D9-D60F46CFA661}"/>
          </ac:grpSpMkLst>
        </pc:grpChg>
        <pc:grpChg chg="mod">
          <ac:chgData name="Dylan Mendonca" userId="7e07c00c70ee66b9" providerId="LiveId" clId="{01C299D2-BB93-420C-8BEB-20A73DF041D9}" dt="2020-11-28T21:56:32.922" v="10367" actId="1076"/>
          <ac:grpSpMkLst>
            <pc:docMk/>
            <pc:sldMk cId="3724372115" sldId="323"/>
            <ac:grpSpMk id="13" creationId="{6C78E99F-5B37-4E2A-8548-BBDD918A652D}"/>
          </ac:grpSpMkLst>
        </pc:grpChg>
        <pc:grpChg chg="del mod">
          <ac:chgData name="Dylan Mendonca" userId="7e07c00c70ee66b9" providerId="LiveId" clId="{01C299D2-BB93-420C-8BEB-20A73DF041D9}" dt="2020-11-28T21:57:02.529" v="10374" actId="478"/>
          <ac:grpSpMkLst>
            <pc:docMk/>
            <pc:sldMk cId="3724372115" sldId="323"/>
            <ac:grpSpMk id="14" creationId="{C43C20C2-2CE5-41F6-9BE5-FE46BD21C9D4}"/>
          </ac:grpSpMkLst>
        </pc:grpChg>
        <pc:grpChg chg="del mod">
          <ac:chgData name="Dylan Mendonca" userId="7e07c00c70ee66b9" providerId="LiveId" clId="{01C299D2-BB93-420C-8BEB-20A73DF041D9}" dt="2020-11-28T21:56:57.437" v="10373" actId="478"/>
          <ac:grpSpMkLst>
            <pc:docMk/>
            <pc:sldMk cId="3724372115" sldId="323"/>
            <ac:grpSpMk id="15" creationId="{DF3CAAC3-9E49-42C8-A267-F2BA13456724}"/>
          </ac:grpSpMkLst>
        </pc:grpChg>
      </pc:sldChg>
      <pc:sldChg chg="delSp modSp add mod modTransition">
        <pc:chgData name="Dylan Mendonca" userId="7e07c00c70ee66b9" providerId="LiveId" clId="{01C299D2-BB93-420C-8BEB-20A73DF041D9}" dt="2020-11-30T19:36:07.859" v="15666"/>
        <pc:sldMkLst>
          <pc:docMk/>
          <pc:sldMk cId="640239627" sldId="324"/>
        </pc:sldMkLst>
        <pc:spChg chg="mod">
          <ac:chgData name="Dylan Mendonca" userId="7e07c00c70ee66b9" providerId="LiveId" clId="{01C299D2-BB93-420C-8BEB-20A73DF041D9}" dt="2020-11-29T17:58:55.386" v="11350" actId="404"/>
          <ac:spMkLst>
            <pc:docMk/>
            <pc:sldMk cId="640239627" sldId="324"/>
            <ac:spMk id="2" creationId="{9DB37C75-9FAE-4D6C-AF17-1B1DE1000123}"/>
          </ac:spMkLst>
        </pc:spChg>
        <pc:grpChg chg="del">
          <ac:chgData name="Dylan Mendonca" userId="7e07c00c70ee66b9" providerId="LiveId" clId="{01C299D2-BB93-420C-8BEB-20A73DF041D9}" dt="2020-11-28T21:57:08.440" v="10375" actId="478"/>
          <ac:grpSpMkLst>
            <pc:docMk/>
            <pc:sldMk cId="640239627" sldId="324"/>
            <ac:grpSpMk id="15" creationId="{DF3CAAC3-9E49-42C8-A267-F2BA13456724}"/>
          </ac:grpSpMkLst>
        </pc:grpChg>
      </pc:sldChg>
      <pc:sldChg chg="modSp add mod modTransition">
        <pc:chgData name="Dylan Mendonca" userId="7e07c00c70ee66b9" providerId="LiveId" clId="{01C299D2-BB93-420C-8BEB-20A73DF041D9}" dt="2020-11-30T19:36:07.859" v="15666"/>
        <pc:sldMkLst>
          <pc:docMk/>
          <pc:sldMk cId="293427398" sldId="325"/>
        </pc:sldMkLst>
        <pc:spChg chg="mod">
          <ac:chgData name="Dylan Mendonca" userId="7e07c00c70ee66b9" providerId="LiveId" clId="{01C299D2-BB93-420C-8BEB-20A73DF041D9}" dt="2020-11-29T17:58:59.920" v="11353" actId="404"/>
          <ac:spMkLst>
            <pc:docMk/>
            <pc:sldMk cId="293427398" sldId="325"/>
            <ac:spMk id="2" creationId="{9DB37C75-9FAE-4D6C-AF17-1B1DE1000123}"/>
          </ac:spMkLst>
        </pc:spChg>
      </pc:sldChg>
      <pc:sldChg chg="addSp delSp modSp new del mod ord">
        <pc:chgData name="Dylan Mendonca" userId="7e07c00c70ee66b9" providerId="LiveId" clId="{01C299D2-BB93-420C-8BEB-20A73DF041D9}" dt="2020-11-30T01:58:13.465" v="13415" actId="47"/>
        <pc:sldMkLst>
          <pc:docMk/>
          <pc:sldMk cId="3970481179" sldId="326"/>
        </pc:sldMkLst>
        <pc:spChg chg="mod">
          <ac:chgData name="Dylan Mendonca" userId="7e07c00c70ee66b9" providerId="LiveId" clId="{01C299D2-BB93-420C-8BEB-20A73DF041D9}" dt="2020-11-29T17:53:09.511" v="11034"/>
          <ac:spMkLst>
            <pc:docMk/>
            <pc:sldMk cId="3970481179" sldId="326"/>
            <ac:spMk id="2" creationId="{669E9B5F-5758-40D1-A63E-F219A7F5F093}"/>
          </ac:spMkLst>
        </pc:spChg>
        <pc:spChg chg="del mod">
          <ac:chgData name="Dylan Mendonca" userId="7e07c00c70ee66b9" providerId="LiveId" clId="{01C299D2-BB93-420C-8BEB-20A73DF041D9}" dt="2020-11-29T17:54:04.993" v="11117" actId="21"/>
          <ac:spMkLst>
            <pc:docMk/>
            <pc:sldMk cId="3970481179" sldId="326"/>
            <ac:spMk id="3" creationId="{B6B7D3E3-00C2-4D3B-8008-ECB34F523DFF}"/>
          </ac:spMkLst>
        </pc:spChg>
        <pc:spChg chg="add mod">
          <ac:chgData name="Dylan Mendonca" userId="7e07c00c70ee66b9" providerId="LiveId" clId="{01C299D2-BB93-420C-8BEB-20A73DF041D9}" dt="2020-11-29T17:53:51.439" v="11115" actId="1076"/>
          <ac:spMkLst>
            <pc:docMk/>
            <pc:sldMk cId="3970481179" sldId="326"/>
            <ac:spMk id="5" creationId="{8FBA6FCA-8E4B-463F-8953-3861DA84AC83}"/>
          </ac:spMkLst>
        </pc:spChg>
        <pc:spChg chg="add mod">
          <ac:chgData name="Dylan Mendonca" userId="7e07c00c70ee66b9" providerId="LiveId" clId="{01C299D2-BB93-420C-8BEB-20A73DF041D9}" dt="2020-11-29T17:53:51.439" v="11115" actId="1076"/>
          <ac:spMkLst>
            <pc:docMk/>
            <pc:sldMk cId="3970481179" sldId="326"/>
            <ac:spMk id="7" creationId="{0F44142E-CBCA-4EF4-B4DC-9961A9610EE2}"/>
          </ac:spMkLst>
        </pc:spChg>
        <pc:spChg chg="add mod">
          <ac:chgData name="Dylan Mendonca" userId="7e07c00c70ee66b9" providerId="LiveId" clId="{01C299D2-BB93-420C-8BEB-20A73DF041D9}" dt="2020-11-29T17:54:04.993" v="11117" actId="21"/>
          <ac:spMkLst>
            <pc:docMk/>
            <pc:sldMk cId="3970481179" sldId="326"/>
            <ac:spMk id="9" creationId="{240E5F23-7AE9-4D74-9A54-0E63AED32503}"/>
          </ac:spMkLst>
        </pc:spChg>
        <pc:picChg chg="add mod">
          <ac:chgData name="Dylan Mendonca" userId="7e07c00c70ee66b9" providerId="LiveId" clId="{01C299D2-BB93-420C-8BEB-20A73DF041D9}" dt="2020-11-29T17:53:51.439" v="11115" actId="1076"/>
          <ac:picMkLst>
            <pc:docMk/>
            <pc:sldMk cId="3970481179" sldId="326"/>
            <ac:picMk id="4" creationId="{70B843CB-1999-4D1F-9132-AB6B0C433331}"/>
          </ac:picMkLst>
        </pc:picChg>
        <pc:cxnChg chg="add mod">
          <ac:chgData name="Dylan Mendonca" userId="7e07c00c70ee66b9" providerId="LiveId" clId="{01C299D2-BB93-420C-8BEB-20A73DF041D9}" dt="2020-11-29T17:53:51.439" v="11115" actId="1076"/>
          <ac:cxnSpMkLst>
            <pc:docMk/>
            <pc:sldMk cId="3970481179" sldId="326"/>
            <ac:cxnSpMk id="6" creationId="{E401F8DE-39DA-4CE6-B887-A1186BD03EF5}"/>
          </ac:cxnSpMkLst>
        </pc:cxnChg>
      </pc:sldChg>
      <pc:sldChg chg="modSp new del mod">
        <pc:chgData name="Dylan Mendonca" userId="7e07c00c70ee66b9" providerId="LiveId" clId="{01C299D2-BB93-420C-8BEB-20A73DF041D9}" dt="2020-11-29T17:57:04.662" v="11238" actId="47"/>
        <pc:sldMkLst>
          <pc:docMk/>
          <pc:sldMk cId="1556020986" sldId="327"/>
        </pc:sldMkLst>
        <pc:spChg chg="mod">
          <ac:chgData name="Dylan Mendonca" userId="7e07c00c70ee66b9" providerId="LiveId" clId="{01C299D2-BB93-420C-8BEB-20A73DF041D9}" dt="2020-11-29T17:56:58.732" v="11237" actId="20577"/>
          <ac:spMkLst>
            <pc:docMk/>
            <pc:sldMk cId="1556020986" sldId="327"/>
            <ac:spMk id="2" creationId="{36F279D2-B602-412C-A4EC-3200CE5A0D56}"/>
          </ac:spMkLst>
        </pc:spChg>
      </pc:sldChg>
      <pc:sldChg chg="addSp delSp modSp add mod modTransition">
        <pc:chgData name="Dylan Mendonca" userId="7e07c00c70ee66b9" providerId="LiveId" clId="{01C299D2-BB93-420C-8BEB-20A73DF041D9}" dt="2020-12-03T02:04:23.348" v="20672" actId="20577"/>
        <pc:sldMkLst>
          <pc:docMk/>
          <pc:sldMk cId="4031545195" sldId="327"/>
        </pc:sldMkLst>
        <pc:spChg chg="mod">
          <ac:chgData name="Dylan Mendonca" userId="7e07c00c70ee66b9" providerId="LiveId" clId="{01C299D2-BB93-420C-8BEB-20A73DF041D9}" dt="2020-11-29T18:07:28.517" v="11802" actId="20577"/>
          <ac:spMkLst>
            <pc:docMk/>
            <pc:sldMk cId="4031545195" sldId="327"/>
            <ac:spMk id="2" creationId="{7210EC62-E5C9-490D-8D89-852798835033}"/>
          </ac:spMkLst>
        </pc:spChg>
        <pc:spChg chg="add mod">
          <ac:chgData name="Dylan Mendonca" userId="7e07c00c70ee66b9" providerId="LiveId" clId="{01C299D2-BB93-420C-8BEB-20A73DF041D9}" dt="2020-12-03T02:04:23.348" v="20672" actId="20577"/>
          <ac:spMkLst>
            <pc:docMk/>
            <pc:sldMk cId="4031545195" sldId="327"/>
            <ac:spMk id="3" creationId="{E6D2BD23-203A-4C42-8DB1-28D5E16BEBAA}"/>
          </ac:spMkLst>
        </pc:spChg>
        <pc:spChg chg="del">
          <ac:chgData name="Dylan Mendonca" userId="7e07c00c70ee66b9" providerId="LiveId" clId="{01C299D2-BB93-420C-8BEB-20A73DF041D9}" dt="2020-11-30T20:25:32.772" v="16449" actId="478"/>
          <ac:spMkLst>
            <pc:docMk/>
            <pc:sldMk cId="4031545195" sldId="327"/>
            <ac:spMk id="6" creationId="{64806464-93C2-4EB1-9EAC-714881BB2A93}"/>
          </ac:spMkLst>
        </pc:spChg>
        <pc:spChg chg="add mod">
          <ac:chgData name="Dylan Mendonca" userId="7e07c00c70ee66b9" providerId="LiveId" clId="{01C299D2-BB93-420C-8BEB-20A73DF041D9}" dt="2020-12-03T02:02:31.923" v="20631" actId="1076"/>
          <ac:spMkLst>
            <pc:docMk/>
            <pc:sldMk cId="4031545195" sldId="327"/>
            <ac:spMk id="10" creationId="{12205440-5C49-42E0-81A6-6C893146D93B}"/>
          </ac:spMkLst>
        </pc:spChg>
        <pc:spChg chg="add mod">
          <ac:chgData name="Dylan Mendonca" userId="7e07c00c70ee66b9" providerId="LiveId" clId="{01C299D2-BB93-420C-8BEB-20A73DF041D9}" dt="2020-11-30T20:25:32.993" v="16450"/>
          <ac:spMkLst>
            <pc:docMk/>
            <pc:sldMk cId="4031545195" sldId="327"/>
            <ac:spMk id="11" creationId="{E3D69624-CC25-4E56-AB27-82C1E314D731}"/>
          </ac:spMkLst>
        </pc:spChg>
        <pc:spChg chg="add del mod">
          <ac:chgData name="Dylan Mendonca" userId="7e07c00c70ee66b9" providerId="LiveId" clId="{01C299D2-BB93-420C-8BEB-20A73DF041D9}" dt="2020-11-29T18:08:47.703" v="11823" actId="478"/>
          <ac:spMkLst>
            <pc:docMk/>
            <pc:sldMk cId="4031545195" sldId="327"/>
            <ac:spMk id="12" creationId="{717ABFD0-38F4-48E3-A6BA-B897F30B213D}"/>
          </ac:spMkLst>
        </pc:spChg>
        <pc:spChg chg="add mod">
          <ac:chgData name="Dylan Mendonca" userId="7e07c00c70ee66b9" providerId="LiveId" clId="{01C299D2-BB93-420C-8BEB-20A73DF041D9}" dt="2020-12-03T02:04:06.272" v="20669" actId="1076"/>
          <ac:spMkLst>
            <pc:docMk/>
            <pc:sldMk cId="4031545195" sldId="327"/>
            <ac:spMk id="12" creationId="{A80EAD37-D853-476F-A7D7-82FE7D169582}"/>
          </ac:spMkLst>
        </pc:spChg>
        <pc:spChg chg="add mod">
          <ac:chgData name="Dylan Mendonca" userId="7e07c00c70ee66b9" providerId="LiveId" clId="{01C299D2-BB93-420C-8BEB-20A73DF041D9}" dt="2020-12-03T02:03:22.940" v="20648" actId="1076"/>
          <ac:spMkLst>
            <pc:docMk/>
            <pc:sldMk cId="4031545195" sldId="327"/>
            <ac:spMk id="13" creationId="{FACA0303-F76F-4CCE-B4AA-0828AC9A0D9B}"/>
          </ac:spMkLst>
        </pc:spChg>
        <pc:spChg chg="add mod">
          <ac:chgData name="Dylan Mendonca" userId="7e07c00c70ee66b9" providerId="LiveId" clId="{01C299D2-BB93-420C-8BEB-20A73DF041D9}" dt="2020-12-03T02:03:22.940" v="20648" actId="1076"/>
          <ac:spMkLst>
            <pc:docMk/>
            <pc:sldMk cId="4031545195" sldId="327"/>
            <ac:spMk id="14" creationId="{A9724DAE-1F76-40BD-9DEF-1237FB7428CC}"/>
          </ac:spMkLst>
        </pc:spChg>
        <pc:spChg chg="mod">
          <ac:chgData name="Dylan Mendonca" userId="7e07c00c70ee66b9" providerId="LiveId" clId="{01C299D2-BB93-420C-8BEB-20A73DF041D9}" dt="2020-11-30T20:25:38.151" v="16451"/>
          <ac:spMkLst>
            <pc:docMk/>
            <pc:sldMk cId="4031545195" sldId="327"/>
            <ac:spMk id="15" creationId="{80DE579A-1ECB-408D-954D-E0EE04DE113F}"/>
          </ac:spMkLst>
        </pc:spChg>
        <pc:spChg chg="add mod">
          <ac:chgData name="Dylan Mendonca" userId="7e07c00c70ee66b9" providerId="LiveId" clId="{01C299D2-BB93-420C-8BEB-20A73DF041D9}" dt="2020-12-03T02:03:22.940" v="20648" actId="1076"/>
          <ac:spMkLst>
            <pc:docMk/>
            <pc:sldMk cId="4031545195" sldId="327"/>
            <ac:spMk id="17" creationId="{0DC68926-A3E3-4673-9049-FD1AEC10EEE9}"/>
          </ac:spMkLst>
        </pc:spChg>
        <pc:spChg chg="add mod">
          <ac:chgData name="Dylan Mendonca" userId="7e07c00c70ee66b9" providerId="LiveId" clId="{01C299D2-BB93-420C-8BEB-20A73DF041D9}" dt="2020-12-03T02:03:22.940" v="20648" actId="1076"/>
          <ac:spMkLst>
            <pc:docMk/>
            <pc:sldMk cId="4031545195" sldId="327"/>
            <ac:spMk id="18" creationId="{C57E8CF1-03E2-4C78-AEF9-5799EBC25BE9}"/>
          </ac:spMkLst>
        </pc:spChg>
        <pc:grpChg chg="add del mod">
          <ac:chgData name="Dylan Mendonca" userId="7e07c00c70ee66b9" providerId="LiveId" clId="{01C299D2-BB93-420C-8BEB-20A73DF041D9}" dt="2020-11-30T20:25:42.207" v="16452"/>
          <ac:grpSpMkLst>
            <pc:docMk/>
            <pc:sldMk cId="4031545195" sldId="327"/>
            <ac:grpSpMk id="13" creationId="{DDEE4AEC-CF3B-4CF6-8AFA-83000397AD6E}"/>
          </ac:grpSpMkLst>
        </pc:grpChg>
        <pc:picChg chg="del">
          <ac:chgData name="Dylan Mendonca" userId="7e07c00c70ee66b9" providerId="LiveId" clId="{01C299D2-BB93-420C-8BEB-20A73DF041D9}" dt="2020-11-29T18:08:47.703" v="11823" actId="478"/>
          <ac:picMkLst>
            <pc:docMk/>
            <pc:sldMk cId="4031545195" sldId="327"/>
            <ac:picMk id="4" creationId="{0896AF8F-D6D7-49AC-84DC-46B14402A1C1}"/>
          </ac:picMkLst>
        </pc:picChg>
        <pc:picChg chg="del">
          <ac:chgData name="Dylan Mendonca" userId="7e07c00c70ee66b9" providerId="LiveId" clId="{01C299D2-BB93-420C-8BEB-20A73DF041D9}" dt="2020-11-29T18:07:51.223" v="11809" actId="478"/>
          <ac:picMkLst>
            <pc:docMk/>
            <pc:sldMk cId="4031545195" sldId="327"/>
            <ac:picMk id="5" creationId="{EA95A2F0-728C-4A0B-B8AE-D5B97B96B221}"/>
          </ac:picMkLst>
        </pc:picChg>
        <pc:picChg chg="add del mod">
          <ac:chgData name="Dylan Mendonca" userId="7e07c00c70ee66b9" providerId="LiveId" clId="{01C299D2-BB93-420C-8BEB-20A73DF041D9}" dt="2020-11-29T18:07:50.072" v="11808" actId="21"/>
          <ac:picMkLst>
            <pc:docMk/>
            <pc:sldMk cId="4031545195" sldId="327"/>
            <ac:picMk id="7" creationId="{F8973520-1A0B-4BF4-8FDC-A9AA106029C8}"/>
          </ac:picMkLst>
        </pc:picChg>
        <pc:picChg chg="add mod">
          <ac:chgData name="Dylan Mendonca" userId="7e07c00c70ee66b9" providerId="LiveId" clId="{01C299D2-BB93-420C-8BEB-20A73DF041D9}" dt="2020-12-02T23:27:58.608" v="20457" actId="1076"/>
          <ac:picMkLst>
            <pc:docMk/>
            <pc:sldMk cId="4031545195" sldId="327"/>
            <ac:picMk id="8" creationId="{AC2439D1-B405-4F39-9D1C-2746AD957BC5}"/>
          </ac:picMkLst>
        </pc:picChg>
        <pc:picChg chg="add del mod">
          <ac:chgData name="Dylan Mendonca" userId="7e07c00c70ee66b9" providerId="LiveId" clId="{01C299D2-BB93-420C-8BEB-20A73DF041D9}" dt="2020-11-30T20:25:42.207" v="16452"/>
          <ac:picMkLst>
            <pc:docMk/>
            <pc:sldMk cId="4031545195" sldId="327"/>
            <ac:picMk id="12" creationId="{B807EB8E-6A68-4AE7-B22C-83F47B593FD0}"/>
          </ac:picMkLst>
        </pc:picChg>
        <pc:picChg chg="mod">
          <ac:chgData name="Dylan Mendonca" userId="7e07c00c70ee66b9" providerId="LiveId" clId="{01C299D2-BB93-420C-8BEB-20A73DF041D9}" dt="2020-11-30T20:25:38.151" v="16451"/>
          <ac:picMkLst>
            <pc:docMk/>
            <pc:sldMk cId="4031545195" sldId="327"/>
            <ac:picMk id="14" creationId="{5B9F475E-E565-4247-A3CC-2B659A4FA3AA}"/>
          </ac:picMkLst>
        </pc:picChg>
        <pc:cxnChg chg="add mod">
          <ac:chgData name="Dylan Mendonca" userId="7e07c00c70ee66b9" providerId="LiveId" clId="{01C299D2-BB93-420C-8BEB-20A73DF041D9}" dt="2020-12-03T02:04:22.746" v="20670" actId="20577"/>
          <ac:cxnSpMkLst>
            <pc:docMk/>
            <pc:sldMk cId="4031545195" sldId="327"/>
            <ac:cxnSpMk id="5" creationId="{71D16047-674F-4927-9D5E-CE37586C8773}"/>
          </ac:cxnSpMkLst>
        </pc:cxnChg>
        <pc:cxnChg chg="add mod">
          <ac:chgData name="Dylan Mendonca" userId="7e07c00c70ee66b9" providerId="LiveId" clId="{01C299D2-BB93-420C-8BEB-20A73DF041D9}" dt="2020-12-03T02:02:35.661" v="20632" actId="1076"/>
          <ac:cxnSpMkLst>
            <pc:docMk/>
            <pc:sldMk cId="4031545195" sldId="327"/>
            <ac:cxnSpMk id="9" creationId="{A8198A58-CFF4-4D5E-8448-6C0D80C7876C}"/>
          </ac:cxnSpMkLst>
        </pc:cxnChg>
        <pc:cxnChg chg="add del mod">
          <ac:chgData name="Dylan Mendonca" userId="7e07c00c70ee66b9" providerId="LiveId" clId="{01C299D2-BB93-420C-8BEB-20A73DF041D9}" dt="2020-11-29T18:08:47.703" v="11823" actId="478"/>
          <ac:cxnSpMkLst>
            <pc:docMk/>
            <pc:sldMk cId="4031545195" sldId="327"/>
            <ac:cxnSpMk id="11" creationId="{7D48A46E-1237-4CE9-B7FF-B4C9E0E00141}"/>
          </ac:cxnSpMkLst>
        </pc:cxnChg>
        <pc:cxnChg chg="add mod">
          <ac:chgData name="Dylan Mendonca" userId="7e07c00c70ee66b9" providerId="LiveId" clId="{01C299D2-BB93-420C-8BEB-20A73DF041D9}" dt="2020-12-03T02:04:22.746" v="20670" actId="20577"/>
          <ac:cxnSpMkLst>
            <pc:docMk/>
            <pc:sldMk cId="4031545195" sldId="327"/>
            <ac:cxnSpMk id="15" creationId="{20F0B406-F2B1-4AB1-BA25-38381E85DA5B}"/>
          </ac:cxnSpMkLst>
        </pc:cxnChg>
      </pc:sldChg>
      <pc:sldChg chg="addSp delSp modSp new mod modTransition modNotesTx">
        <pc:chgData name="Dylan Mendonca" userId="7e07c00c70ee66b9" providerId="LiveId" clId="{01C299D2-BB93-420C-8BEB-20A73DF041D9}" dt="2020-12-03T02:07:07.488" v="20746" actId="20577"/>
        <pc:sldMkLst>
          <pc:docMk/>
          <pc:sldMk cId="2313514341" sldId="328"/>
        </pc:sldMkLst>
        <pc:spChg chg="mod">
          <ac:chgData name="Dylan Mendonca" userId="7e07c00c70ee66b9" providerId="LiveId" clId="{01C299D2-BB93-420C-8BEB-20A73DF041D9}" dt="2020-12-02T00:31:36.781" v="17507" actId="20577"/>
          <ac:spMkLst>
            <pc:docMk/>
            <pc:sldMk cId="2313514341" sldId="328"/>
            <ac:spMk id="2" creationId="{BC97FC19-B2A7-4A17-8F7E-01F6E3D913D6}"/>
          </ac:spMkLst>
        </pc:spChg>
        <pc:spChg chg="del">
          <ac:chgData name="Dylan Mendonca" userId="7e07c00c70ee66b9" providerId="LiveId" clId="{01C299D2-BB93-420C-8BEB-20A73DF041D9}" dt="2020-11-29T18:37:53.583" v="12743" actId="478"/>
          <ac:spMkLst>
            <pc:docMk/>
            <pc:sldMk cId="2313514341" sldId="328"/>
            <ac:spMk id="3" creationId="{6CCE1C70-1085-4B71-8BF0-E306E18752C4}"/>
          </ac:spMkLst>
        </pc:spChg>
        <pc:grpChg chg="add mod">
          <ac:chgData name="Dylan Mendonca" userId="7e07c00c70ee66b9" providerId="LiveId" clId="{01C299D2-BB93-420C-8BEB-20A73DF041D9}" dt="2020-12-01T00:10:06.076" v="16616" actId="1076"/>
          <ac:grpSpMkLst>
            <pc:docMk/>
            <pc:sldMk cId="2313514341" sldId="328"/>
            <ac:grpSpMk id="6" creationId="{05EA09F5-8751-428E-9D7F-3B80406DC9E5}"/>
          </ac:grpSpMkLst>
        </pc:grpChg>
        <pc:picChg chg="add del mod">
          <ac:chgData name="Dylan Mendonca" userId="7e07c00c70ee66b9" providerId="LiveId" clId="{01C299D2-BB93-420C-8BEB-20A73DF041D9}" dt="2020-11-29T18:37:57.626" v="12747" actId="22"/>
          <ac:picMkLst>
            <pc:docMk/>
            <pc:sldMk cId="2313514341" sldId="328"/>
            <ac:picMk id="5" creationId="{E0DE72AB-6022-4377-BD2B-AC9B546814DF}"/>
          </ac:picMkLst>
        </pc:picChg>
        <pc:picChg chg="del mod">
          <ac:chgData name="Dylan Mendonca" userId="7e07c00c70ee66b9" providerId="LiveId" clId="{01C299D2-BB93-420C-8BEB-20A73DF041D9}" dt="2020-12-01T00:09:41.670" v="16608" actId="21"/>
          <ac:picMkLst>
            <pc:docMk/>
            <pc:sldMk cId="2313514341" sldId="328"/>
            <ac:picMk id="7" creationId="{CB03BF26-8A50-41BB-BE9C-30F829600C40}"/>
          </ac:picMkLst>
        </pc:picChg>
        <pc:picChg chg="mod">
          <ac:chgData name="Dylan Mendonca" userId="7e07c00c70ee66b9" providerId="LiveId" clId="{01C299D2-BB93-420C-8BEB-20A73DF041D9}" dt="2020-12-01T00:09:54.527" v="16614" actId="14100"/>
          <ac:picMkLst>
            <pc:docMk/>
            <pc:sldMk cId="2313514341" sldId="328"/>
            <ac:picMk id="8" creationId="{56A9C188-47FF-46C8-ADE2-9A92706A94DA}"/>
          </ac:picMkLst>
        </pc:picChg>
        <pc:picChg chg="mod">
          <ac:chgData name="Dylan Mendonca" userId="7e07c00c70ee66b9" providerId="LiveId" clId="{01C299D2-BB93-420C-8BEB-20A73DF041D9}" dt="2020-12-01T00:09:47.571" v="16611" actId="14100"/>
          <ac:picMkLst>
            <pc:docMk/>
            <pc:sldMk cId="2313514341" sldId="328"/>
            <ac:picMk id="9" creationId="{C8033475-A867-44A6-AAE9-AC5CAA7793C2}"/>
          </ac:picMkLst>
        </pc:picChg>
      </pc:sldChg>
      <pc:sldChg chg="new del">
        <pc:chgData name="Dylan Mendonca" userId="7e07c00c70ee66b9" providerId="LiveId" clId="{01C299D2-BB93-420C-8BEB-20A73DF041D9}" dt="2020-11-29T18:09:31.530" v="11829" actId="47"/>
        <pc:sldMkLst>
          <pc:docMk/>
          <pc:sldMk cId="3649291359" sldId="328"/>
        </pc:sldMkLst>
      </pc:sldChg>
      <pc:sldChg chg="addSp delSp modSp add del mod">
        <pc:chgData name="Dylan Mendonca" userId="7e07c00c70ee66b9" providerId="LiveId" clId="{01C299D2-BB93-420C-8BEB-20A73DF041D9}" dt="2020-11-29T18:32:43.489" v="12622" actId="47"/>
        <pc:sldMkLst>
          <pc:docMk/>
          <pc:sldMk cId="4054231795" sldId="328"/>
        </pc:sldMkLst>
        <pc:spChg chg="mod">
          <ac:chgData name="Dylan Mendonca" userId="7e07c00c70ee66b9" providerId="LiveId" clId="{01C299D2-BB93-420C-8BEB-20A73DF041D9}" dt="2020-11-29T18:26:49.668" v="12406" actId="20577"/>
          <ac:spMkLst>
            <pc:docMk/>
            <pc:sldMk cId="4054231795" sldId="328"/>
            <ac:spMk id="2" creationId="{7210EC62-E5C9-490D-8D89-852798835033}"/>
          </ac:spMkLst>
        </pc:spChg>
        <pc:spChg chg="del">
          <ac:chgData name="Dylan Mendonca" userId="7e07c00c70ee66b9" providerId="LiveId" clId="{01C299D2-BB93-420C-8BEB-20A73DF041D9}" dt="2020-11-29T18:20:06.942" v="11920" actId="478"/>
          <ac:spMkLst>
            <pc:docMk/>
            <pc:sldMk cId="4054231795" sldId="328"/>
            <ac:spMk id="3" creationId="{E6D2BD23-203A-4C42-8DB1-28D5E16BEBAA}"/>
          </ac:spMkLst>
        </pc:spChg>
        <pc:spChg chg="del">
          <ac:chgData name="Dylan Mendonca" userId="7e07c00c70ee66b9" providerId="LiveId" clId="{01C299D2-BB93-420C-8BEB-20A73DF041D9}" dt="2020-11-29T18:20:10.448" v="11921" actId="478"/>
          <ac:spMkLst>
            <pc:docMk/>
            <pc:sldMk cId="4054231795" sldId="328"/>
            <ac:spMk id="6" creationId="{64806464-93C2-4EB1-9EAC-714881BB2A93}"/>
          </ac:spMkLst>
        </pc:spChg>
        <pc:spChg chg="del">
          <ac:chgData name="Dylan Mendonca" userId="7e07c00c70ee66b9" providerId="LiveId" clId="{01C299D2-BB93-420C-8BEB-20A73DF041D9}" dt="2020-11-29T18:20:06.942" v="11920" actId="478"/>
          <ac:spMkLst>
            <pc:docMk/>
            <pc:sldMk cId="4054231795" sldId="328"/>
            <ac:spMk id="10" creationId="{12205440-5C49-42E0-81A6-6C893146D93B}"/>
          </ac:spMkLst>
        </pc:spChg>
        <pc:graphicFrameChg chg="add mod modGraphic">
          <ac:chgData name="Dylan Mendonca" userId="7e07c00c70ee66b9" providerId="LiveId" clId="{01C299D2-BB93-420C-8BEB-20A73DF041D9}" dt="2020-11-29T18:27:49.414" v="12409" actId="14734"/>
          <ac:graphicFrameMkLst>
            <pc:docMk/>
            <pc:sldMk cId="4054231795" sldId="328"/>
            <ac:graphicFrameMk id="4" creationId="{26691EE6-A39C-4244-ACBC-936C07F60D57}"/>
          </ac:graphicFrameMkLst>
        </pc:graphicFrameChg>
        <pc:picChg chg="del">
          <ac:chgData name="Dylan Mendonca" userId="7e07c00c70ee66b9" providerId="LiveId" clId="{01C299D2-BB93-420C-8BEB-20A73DF041D9}" dt="2020-11-29T18:20:06.942" v="11920" actId="478"/>
          <ac:picMkLst>
            <pc:docMk/>
            <pc:sldMk cId="4054231795" sldId="328"/>
            <ac:picMk id="8" creationId="{AC2439D1-B405-4F39-9D1C-2746AD957BC5}"/>
          </ac:picMkLst>
        </pc:picChg>
        <pc:cxnChg chg="del">
          <ac:chgData name="Dylan Mendonca" userId="7e07c00c70ee66b9" providerId="LiveId" clId="{01C299D2-BB93-420C-8BEB-20A73DF041D9}" dt="2020-11-29T18:20:06.942" v="11920" actId="478"/>
          <ac:cxnSpMkLst>
            <pc:docMk/>
            <pc:sldMk cId="4054231795" sldId="328"/>
            <ac:cxnSpMk id="9" creationId="{A8198A58-CFF4-4D5E-8448-6C0D80C7876C}"/>
          </ac:cxnSpMkLst>
        </pc:cxnChg>
      </pc:sldChg>
      <pc:sldChg chg="new del">
        <pc:chgData name="Dylan Mendonca" userId="7e07c00c70ee66b9" providerId="LiveId" clId="{01C299D2-BB93-420C-8BEB-20A73DF041D9}" dt="2020-11-29T18:32:45.212" v="12623" actId="47"/>
        <pc:sldMkLst>
          <pc:docMk/>
          <pc:sldMk cId="118058010" sldId="329"/>
        </pc:sldMkLst>
      </pc:sldChg>
      <pc:sldChg chg="addSp delSp modSp new mod modTransition">
        <pc:chgData name="Dylan Mendonca" userId="7e07c00c70ee66b9" providerId="LiveId" clId="{01C299D2-BB93-420C-8BEB-20A73DF041D9}" dt="2020-11-30T19:36:07.859" v="15666"/>
        <pc:sldMkLst>
          <pc:docMk/>
          <pc:sldMk cId="1424316574" sldId="329"/>
        </pc:sldMkLst>
        <pc:spChg chg="mod">
          <ac:chgData name="Dylan Mendonca" userId="7e07c00c70ee66b9" providerId="LiveId" clId="{01C299D2-BB93-420C-8BEB-20A73DF041D9}" dt="2020-11-29T18:41:29.476" v="12835" actId="2711"/>
          <ac:spMkLst>
            <pc:docMk/>
            <pc:sldMk cId="1424316574" sldId="329"/>
            <ac:spMk id="2" creationId="{33DE87E7-5382-44F3-A5FD-F3DCD315F271}"/>
          </ac:spMkLst>
        </pc:spChg>
        <pc:spChg chg="del">
          <ac:chgData name="Dylan Mendonca" userId="7e07c00c70ee66b9" providerId="LiveId" clId="{01C299D2-BB93-420C-8BEB-20A73DF041D9}" dt="2020-11-29T18:40:49.240" v="12756" actId="478"/>
          <ac:spMkLst>
            <pc:docMk/>
            <pc:sldMk cId="1424316574" sldId="329"/>
            <ac:spMk id="3" creationId="{6354CEFB-050A-4663-A9FA-4407F4F1550B}"/>
          </ac:spMkLst>
        </pc:spChg>
        <pc:spChg chg="add del mod">
          <ac:chgData name="Dylan Mendonca" userId="7e07c00c70ee66b9" providerId="LiveId" clId="{01C299D2-BB93-420C-8BEB-20A73DF041D9}" dt="2020-11-29T18:42:24.085" v="12842" actId="478"/>
          <ac:spMkLst>
            <pc:docMk/>
            <pc:sldMk cId="1424316574" sldId="329"/>
            <ac:spMk id="8" creationId="{05864BAE-E6CF-4905-B3B4-305DF988C453}"/>
          </ac:spMkLst>
        </pc:spChg>
        <pc:picChg chg="add del">
          <ac:chgData name="Dylan Mendonca" userId="7e07c00c70ee66b9" providerId="LiveId" clId="{01C299D2-BB93-420C-8BEB-20A73DF041D9}" dt="2020-11-29T18:39:23.316" v="12755" actId="22"/>
          <ac:picMkLst>
            <pc:docMk/>
            <pc:sldMk cId="1424316574" sldId="329"/>
            <ac:picMk id="5" creationId="{978AEE01-2F01-435E-92DD-6A4BC067DEA3}"/>
          </ac:picMkLst>
        </pc:picChg>
        <pc:picChg chg="add mod">
          <ac:chgData name="Dylan Mendonca" userId="7e07c00c70ee66b9" providerId="LiveId" clId="{01C299D2-BB93-420C-8BEB-20A73DF041D9}" dt="2020-11-29T18:41:41.550" v="12837" actId="1076"/>
          <ac:picMkLst>
            <pc:docMk/>
            <pc:sldMk cId="1424316574" sldId="329"/>
            <ac:picMk id="7" creationId="{149317E8-6057-4BE9-A195-C5BE91C259A7}"/>
          </ac:picMkLst>
        </pc:picChg>
      </pc:sldChg>
      <pc:sldChg chg="add modTransition">
        <pc:chgData name="Dylan Mendonca" userId="7e07c00c70ee66b9" providerId="LiveId" clId="{01C299D2-BB93-420C-8BEB-20A73DF041D9}" dt="2020-11-30T19:36:07.859" v="15666"/>
        <pc:sldMkLst>
          <pc:docMk/>
          <pc:sldMk cId="1503261915" sldId="330"/>
        </pc:sldMkLst>
      </pc:sldChg>
      <pc:sldChg chg="modSp add mod ord modTransition">
        <pc:chgData name="Dylan Mendonca" userId="7e07c00c70ee66b9" providerId="LiveId" clId="{01C299D2-BB93-420C-8BEB-20A73DF041D9}" dt="2020-11-30T19:36:07.859" v="15666"/>
        <pc:sldMkLst>
          <pc:docMk/>
          <pc:sldMk cId="3815446102" sldId="331"/>
        </pc:sldMkLst>
        <pc:spChg chg="mod">
          <ac:chgData name="Dylan Mendonca" userId="7e07c00c70ee66b9" providerId="LiveId" clId="{01C299D2-BB93-420C-8BEB-20A73DF041D9}" dt="2020-11-29T18:51:05.871" v="13293" actId="14100"/>
          <ac:spMkLst>
            <pc:docMk/>
            <pc:sldMk cId="3815446102" sldId="331"/>
            <ac:spMk id="8" creationId="{05864BAE-E6CF-4905-B3B4-305DF988C453}"/>
          </ac:spMkLst>
        </pc:spChg>
      </pc:sldChg>
      <pc:sldChg chg="new del">
        <pc:chgData name="Dylan Mendonca" userId="7e07c00c70ee66b9" providerId="LiveId" clId="{01C299D2-BB93-420C-8BEB-20A73DF041D9}" dt="2020-11-29T18:47:01.035" v="13067" actId="47"/>
        <pc:sldMkLst>
          <pc:docMk/>
          <pc:sldMk cId="838099583" sldId="332"/>
        </pc:sldMkLst>
      </pc:sldChg>
      <pc:sldChg chg="addSp delSp modSp add mod modTransition setBg delDesignElem chgLayout">
        <pc:chgData name="Dylan Mendonca" userId="7e07c00c70ee66b9" providerId="LiveId" clId="{01C299D2-BB93-420C-8BEB-20A73DF041D9}" dt="2020-12-02T18:21:23.930" v="18450" actId="2711"/>
        <pc:sldMkLst>
          <pc:docMk/>
          <pc:sldMk cId="3280166219" sldId="527"/>
        </pc:sldMkLst>
        <pc:spChg chg="add mod ord">
          <ac:chgData name="Dylan Mendonca" userId="7e07c00c70ee66b9" providerId="LiveId" clId="{01C299D2-BB93-420C-8BEB-20A73DF041D9}" dt="2020-12-02T18:21:23.930" v="18450" actId="2711"/>
          <ac:spMkLst>
            <pc:docMk/>
            <pc:sldMk cId="3280166219" sldId="527"/>
            <ac:spMk id="2" creationId="{47DA1EDC-5801-48F7-9065-B9B7CFB72A79}"/>
          </ac:spMkLst>
        </pc:spChg>
        <pc:spChg chg="add del mod ord">
          <ac:chgData name="Dylan Mendonca" userId="7e07c00c70ee66b9" providerId="LiveId" clId="{01C299D2-BB93-420C-8BEB-20A73DF041D9}" dt="2020-12-02T18:21:18.931" v="18442" actId="478"/>
          <ac:spMkLst>
            <pc:docMk/>
            <pc:sldMk cId="3280166219" sldId="527"/>
            <ac:spMk id="3" creationId="{9C8338FE-EEB2-4621-B798-55732FBD3678}"/>
          </ac:spMkLst>
        </pc:spChg>
        <pc:spChg chg="mod">
          <ac:chgData name="Dylan Mendonca" userId="7e07c00c70ee66b9" providerId="LiveId" clId="{01C299D2-BB93-420C-8BEB-20A73DF041D9}" dt="2020-12-02T18:21:10.367" v="18440" actId="1035"/>
          <ac:spMkLst>
            <pc:docMk/>
            <pc:sldMk cId="3280166219" sldId="527"/>
            <ac:spMk id="14" creationId="{C7137F45-C5F5-493E-A03C-5657280BF8D6}"/>
          </ac:spMkLst>
        </pc:spChg>
        <pc:spChg chg="mod">
          <ac:chgData name="Dylan Mendonca" userId="7e07c00c70ee66b9" providerId="LiveId" clId="{01C299D2-BB93-420C-8BEB-20A73DF041D9}" dt="2020-12-02T18:21:10.367" v="18440" actId="1035"/>
          <ac:spMkLst>
            <pc:docMk/>
            <pc:sldMk cId="3280166219" sldId="527"/>
            <ac:spMk id="15" creationId="{86578218-EC60-47B2-BA70-1BFD564FF9D1}"/>
          </ac:spMkLst>
        </pc:spChg>
        <pc:spChg chg="mod">
          <ac:chgData name="Dylan Mendonca" userId="7e07c00c70ee66b9" providerId="LiveId" clId="{01C299D2-BB93-420C-8BEB-20A73DF041D9}" dt="2020-12-02T18:21:10.367" v="18440" actId="1035"/>
          <ac:spMkLst>
            <pc:docMk/>
            <pc:sldMk cId="3280166219" sldId="527"/>
            <ac:spMk id="16" creationId="{F31016C3-5AC5-4B75-A276-D15123709BDD}"/>
          </ac:spMkLst>
        </pc:spChg>
        <pc:spChg chg="del">
          <ac:chgData name="Dylan Mendonca" userId="7e07c00c70ee66b9" providerId="LiveId" clId="{01C299D2-BB93-420C-8BEB-20A73DF041D9}" dt="2020-11-29T18:47:07.969" v="13068" actId="478"/>
          <ac:spMkLst>
            <pc:docMk/>
            <pc:sldMk cId="3280166219" sldId="527"/>
            <ac:spMk id="17" creationId="{A82E6777-A914-46DD-B6EE-C70823CAEE4F}"/>
          </ac:spMkLst>
        </pc:spChg>
        <pc:spChg chg="del">
          <ac:chgData name="Dylan Mendonca" userId="7e07c00c70ee66b9" providerId="LiveId" clId="{01C299D2-BB93-420C-8BEB-20A73DF041D9}" dt="2020-11-29T18:46:58.340" v="13066"/>
          <ac:spMkLst>
            <pc:docMk/>
            <pc:sldMk cId="3280166219" sldId="527"/>
            <ac:spMk id="22" creationId="{EB1CEFBF-6F09-4052-862B-E219DA15757E}"/>
          </ac:spMkLst>
        </pc:spChg>
        <pc:spChg chg="del">
          <ac:chgData name="Dylan Mendonca" userId="7e07c00c70ee66b9" providerId="LiveId" clId="{01C299D2-BB93-420C-8BEB-20A73DF041D9}" dt="2020-11-29T18:46:58.340" v="13066"/>
          <ac:spMkLst>
            <pc:docMk/>
            <pc:sldMk cId="3280166219" sldId="527"/>
            <ac:spMk id="35" creationId="{56827C3C-D52F-46CE-A441-3CD6A1A6A0A2}"/>
          </ac:spMkLst>
        </pc:spChg>
        <pc:spChg chg="del">
          <ac:chgData name="Dylan Mendonca" userId="7e07c00c70ee66b9" providerId="LiveId" clId="{01C299D2-BB93-420C-8BEB-20A73DF041D9}" dt="2020-11-29T18:46:58.340" v="13066"/>
          <ac:spMkLst>
            <pc:docMk/>
            <pc:sldMk cId="3280166219" sldId="527"/>
            <ac:spMk id="36" creationId="{F52A8B51-0A89-497B-B882-6658E029A3F9}"/>
          </ac:spMkLst>
        </pc:spChg>
        <pc:spChg chg="del">
          <ac:chgData name="Dylan Mendonca" userId="7e07c00c70ee66b9" providerId="LiveId" clId="{01C299D2-BB93-420C-8BEB-20A73DF041D9}" dt="2020-11-29T18:46:58.340" v="13066"/>
          <ac:spMkLst>
            <pc:docMk/>
            <pc:sldMk cId="3280166219" sldId="527"/>
            <ac:spMk id="37" creationId="{BCB5D417-2A71-445D-B4C7-9E814D633D33}"/>
          </ac:spMkLst>
        </pc:spChg>
        <pc:picChg chg="mod">
          <ac:chgData name="Dylan Mendonca" userId="7e07c00c70ee66b9" providerId="LiveId" clId="{01C299D2-BB93-420C-8BEB-20A73DF041D9}" dt="2020-12-02T18:21:10.367" v="18440" actId="1035"/>
          <ac:picMkLst>
            <pc:docMk/>
            <pc:sldMk cId="3280166219" sldId="527"/>
            <ac:picMk id="9" creationId="{78D28453-3FB2-4117-B747-3B76CE61A04C}"/>
          </ac:picMkLst>
        </pc:picChg>
        <pc:picChg chg="mod">
          <ac:chgData name="Dylan Mendonca" userId="7e07c00c70ee66b9" providerId="LiveId" clId="{01C299D2-BB93-420C-8BEB-20A73DF041D9}" dt="2020-12-02T18:21:10.367" v="18440" actId="1035"/>
          <ac:picMkLst>
            <pc:docMk/>
            <pc:sldMk cId="3280166219" sldId="527"/>
            <ac:picMk id="11" creationId="{38578B0A-18B2-4DF1-91AC-BBF04B31C6A7}"/>
          </ac:picMkLst>
        </pc:picChg>
        <pc:picChg chg="mod">
          <ac:chgData name="Dylan Mendonca" userId="7e07c00c70ee66b9" providerId="LiveId" clId="{01C299D2-BB93-420C-8BEB-20A73DF041D9}" dt="2020-12-02T18:21:10.367" v="18440" actId="1035"/>
          <ac:picMkLst>
            <pc:docMk/>
            <pc:sldMk cId="3280166219" sldId="527"/>
            <ac:picMk id="13" creationId="{F3BED061-5669-4F74-85EA-6924B2F463F3}"/>
          </ac:picMkLst>
        </pc:picChg>
      </pc:sldChg>
      <pc:sldChg chg="modSp add mod ord modTransition">
        <pc:chgData name="Dylan Mendonca" userId="7e07c00c70ee66b9" providerId="LiveId" clId="{01C299D2-BB93-420C-8BEB-20A73DF041D9}" dt="2020-11-30T19:36:07.859" v="15666"/>
        <pc:sldMkLst>
          <pc:docMk/>
          <pc:sldMk cId="860833098" sldId="528"/>
        </pc:sldMkLst>
        <pc:spChg chg="mod">
          <ac:chgData name="Dylan Mendonca" userId="7e07c00c70ee66b9" providerId="LiveId" clId="{01C299D2-BB93-420C-8BEB-20A73DF041D9}" dt="2020-11-29T18:47:49.922" v="13098" actId="14100"/>
          <ac:spMkLst>
            <pc:docMk/>
            <pc:sldMk cId="860833098" sldId="528"/>
            <ac:spMk id="8" creationId="{05864BAE-E6CF-4905-B3B4-305DF988C453}"/>
          </ac:spMkLst>
        </pc:spChg>
      </pc:sldChg>
      <pc:sldChg chg="modSp add mod modTransition">
        <pc:chgData name="Dylan Mendonca" userId="7e07c00c70ee66b9" providerId="LiveId" clId="{01C299D2-BB93-420C-8BEB-20A73DF041D9}" dt="2020-11-30T19:36:07.859" v="15666"/>
        <pc:sldMkLst>
          <pc:docMk/>
          <pc:sldMk cId="463281796" sldId="529"/>
        </pc:sldMkLst>
        <pc:spChg chg="mod">
          <ac:chgData name="Dylan Mendonca" userId="7e07c00c70ee66b9" providerId="LiveId" clId="{01C299D2-BB93-420C-8BEB-20A73DF041D9}" dt="2020-11-29T18:48:09.771" v="13104" actId="14100"/>
          <ac:spMkLst>
            <pc:docMk/>
            <pc:sldMk cId="463281796" sldId="529"/>
            <ac:spMk id="8" creationId="{05864BAE-E6CF-4905-B3B4-305DF988C453}"/>
          </ac:spMkLst>
        </pc:spChg>
        <pc:picChg chg="mod">
          <ac:chgData name="Dylan Mendonca" userId="7e07c00c70ee66b9" providerId="LiveId" clId="{01C299D2-BB93-420C-8BEB-20A73DF041D9}" dt="2020-11-29T18:48:00.136" v="13101" actId="1076"/>
          <ac:picMkLst>
            <pc:docMk/>
            <pc:sldMk cId="463281796" sldId="529"/>
            <ac:picMk id="7" creationId="{149317E8-6057-4BE9-A195-C5BE91C259A7}"/>
          </ac:picMkLst>
        </pc:picChg>
      </pc:sldChg>
      <pc:sldChg chg="modSp add mod modTransition">
        <pc:chgData name="Dylan Mendonca" userId="7e07c00c70ee66b9" providerId="LiveId" clId="{01C299D2-BB93-420C-8BEB-20A73DF041D9}" dt="2020-11-30T19:36:07.859" v="15666"/>
        <pc:sldMkLst>
          <pc:docMk/>
          <pc:sldMk cId="446978849" sldId="530"/>
        </pc:sldMkLst>
        <pc:spChg chg="mod">
          <ac:chgData name="Dylan Mendonca" userId="7e07c00c70ee66b9" providerId="LiveId" clId="{01C299D2-BB93-420C-8BEB-20A73DF041D9}" dt="2020-11-29T18:48:28.046" v="13107" actId="14100"/>
          <ac:spMkLst>
            <pc:docMk/>
            <pc:sldMk cId="446978849" sldId="530"/>
            <ac:spMk id="8" creationId="{05864BAE-E6CF-4905-B3B4-305DF988C453}"/>
          </ac:spMkLst>
        </pc:spChg>
      </pc:sldChg>
      <pc:sldChg chg="addSp delSp modSp add mod ord modTransition">
        <pc:chgData name="Dylan Mendonca" userId="7e07c00c70ee66b9" providerId="LiveId" clId="{01C299D2-BB93-420C-8BEB-20A73DF041D9}" dt="2020-12-01T00:17:28.871" v="16876" actId="21"/>
        <pc:sldMkLst>
          <pc:docMk/>
          <pc:sldMk cId="1794418952" sldId="531"/>
        </pc:sldMkLst>
        <pc:spChg chg="add mod">
          <ac:chgData name="Dylan Mendonca" userId="7e07c00c70ee66b9" providerId="LiveId" clId="{01C299D2-BB93-420C-8BEB-20A73DF041D9}" dt="2020-11-30T18:09:13.522" v="15156" actId="207"/>
          <ac:spMkLst>
            <pc:docMk/>
            <pc:sldMk cId="1794418952" sldId="531"/>
            <ac:spMk id="4" creationId="{1C04AF4C-BA3A-4DA2-86CA-E3DBF639E26A}"/>
          </ac:spMkLst>
        </pc:spChg>
        <pc:spChg chg="add mod">
          <ac:chgData name="Dylan Mendonca" userId="7e07c00c70ee66b9" providerId="LiveId" clId="{01C299D2-BB93-420C-8BEB-20A73DF041D9}" dt="2020-11-30T17:21:01.036" v="14292"/>
          <ac:spMkLst>
            <pc:docMk/>
            <pc:sldMk cId="1794418952" sldId="531"/>
            <ac:spMk id="8" creationId="{B4634CCE-F0A6-41F9-BBB6-2D3B2CBD8D20}"/>
          </ac:spMkLst>
        </pc:spChg>
        <pc:spChg chg="add del mod">
          <ac:chgData name="Dylan Mendonca" userId="7e07c00c70ee66b9" providerId="LiveId" clId="{01C299D2-BB93-420C-8BEB-20A73DF041D9}" dt="2020-12-01T00:17:28.871" v="16876" actId="21"/>
          <ac:spMkLst>
            <pc:docMk/>
            <pc:sldMk cId="1794418952" sldId="531"/>
            <ac:spMk id="9" creationId="{ED45A0D0-D915-4A0C-8899-79F1FBC02CAB}"/>
          </ac:spMkLst>
        </pc:spChg>
        <pc:spChg chg="add del mod">
          <ac:chgData name="Dylan Mendonca" userId="7e07c00c70ee66b9" providerId="LiveId" clId="{01C299D2-BB93-420C-8BEB-20A73DF041D9}" dt="2020-12-01T00:17:28.871" v="16876" actId="21"/>
          <ac:spMkLst>
            <pc:docMk/>
            <pc:sldMk cId="1794418952" sldId="531"/>
            <ac:spMk id="10" creationId="{DBDA037C-DDDA-432B-870E-A334AB015A40}"/>
          </ac:spMkLst>
        </pc:spChg>
      </pc:sldChg>
      <pc:sldChg chg="addSp delSp modSp new add del mod modTransition">
        <pc:chgData name="Dylan Mendonca" userId="7e07c00c70ee66b9" providerId="LiveId" clId="{01C299D2-BB93-420C-8BEB-20A73DF041D9}" dt="2020-11-30T19:36:07.859" v="15666"/>
        <pc:sldMkLst>
          <pc:docMk/>
          <pc:sldMk cId="4244094322" sldId="532"/>
        </pc:sldMkLst>
        <pc:spChg chg="mod">
          <ac:chgData name="Dylan Mendonca" userId="7e07c00c70ee66b9" providerId="LiveId" clId="{01C299D2-BB93-420C-8BEB-20A73DF041D9}" dt="2020-11-30T18:04:38.543" v="15001" actId="20577"/>
          <ac:spMkLst>
            <pc:docMk/>
            <pc:sldMk cId="4244094322" sldId="532"/>
            <ac:spMk id="2" creationId="{611B4D59-CB1E-443C-A790-B0180411CAE0}"/>
          </ac:spMkLst>
        </pc:spChg>
        <pc:spChg chg="del">
          <ac:chgData name="Dylan Mendonca" userId="7e07c00c70ee66b9" providerId="LiveId" clId="{01C299D2-BB93-420C-8BEB-20A73DF041D9}" dt="2020-11-30T17:36:17.887" v="14682" actId="478"/>
          <ac:spMkLst>
            <pc:docMk/>
            <pc:sldMk cId="4244094322" sldId="532"/>
            <ac:spMk id="3" creationId="{32EF8E46-2C39-43EC-A084-1D604B8B01BC}"/>
          </ac:spMkLst>
        </pc:spChg>
        <pc:picChg chg="add mod">
          <ac:chgData name="Dylan Mendonca" userId="7e07c00c70ee66b9" providerId="LiveId" clId="{01C299D2-BB93-420C-8BEB-20A73DF041D9}" dt="2020-11-30T17:36:22.171" v="14683" actId="1076"/>
          <ac:picMkLst>
            <pc:docMk/>
            <pc:sldMk cId="4244094322" sldId="532"/>
            <ac:picMk id="1026" creationId="{2B882AFB-B410-4B20-85D0-113BB15E74C5}"/>
          </ac:picMkLst>
        </pc:picChg>
      </pc:sldChg>
      <pc:sldChg chg="addSp delSp modSp add mod ord modTransition">
        <pc:chgData name="Dylan Mendonca" userId="7e07c00c70ee66b9" providerId="LiveId" clId="{01C299D2-BB93-420C-8BEB-20A73DF041D9}" dt="2020-12-02T15:55:17.661" v="17929" actId="20577"/>
        <pc:sldMkLst>
          <pc:docMk/>
          <pc:sldMk cId="2865300716" sldId="533"/>
        </pc:sldMkLst>
        <pc:spChg chg="mod">
          <ac:chgData name="Dylan Mendonca" userId="7e07c00c70ee66b9" providerId="LiveId" clId="{01C299D2-BB93-420C-8BEB-20A73DF041D9}" dt="2020-11-30T17:37:14.771" v="14756" actId="20577"/>
          <ac:spMkLst>
            <pc:docMk/>
            <pc:sldMk cId="2865300716" sldId="533"/>
            <ac:spMk id="2" creationId="{611B4D59-CB1E-443C-A790-B0180411CAE0}"/>
          </ac:spMkLst>
        </pc:spChg>
        <pc:spChg chg="add mod">
          <ac:chgData name="Dylan Mendonca" userId="7e07c00c70ee66b9" providerId="LiveId" clId="{01C299D2-BB93-420C-8BEB-20A73DF041D9}" dt="2020-12-02T15:55:17.661" v="17929" actId="20577"/>
          <ac:spMkLst>
            <pc:docMk/>
            <pc:sldMk cId="2865300716" sldId="533"/>
            <ac:spMk id="3" creationId="{3BF295F5-48BA-410C-88D7-52C95E16DAF8}"/>
          </ac:spMkLst>
        </pc:spChg>
        <pc:spChg chg="add del mod">
          <ac:chgData name="Dylan Mendonca" userId="7e07c00c70ee66b9" providerId="LiveId" clId="{01C299D2-BB93-420C-8BEB-20A73DF041D9}" dt="2020-12-02T15:55:08.136" v="17915" actId="478"/>
          <ac:spMkLst>
            <pc:docMk/>
            <pc:sldMk cId="2865300716" sldId="533"/>
            <ac:spMk id="7" creationId="{DD2B36C2-FF04-4E33-8965-719A97CBDB85}"/>
          </ac:spMkLst>
        </pc:spChg>
        <pc:spChg chg="add del mod">
          <ac:chgData name="Dylan Mendonca" userId="7e07c00c70ee66b9" providerId="LiveId" clId="{01C299D2-BB93-420C-8BEB-20A73DF041D9}" dt="2020-12-02T15:55:06.593" v="17913" actId="478"/>
          <ac:spMkLst>
            <pc:docMk/>
            <pc:sldMk cId="2865300716" sldId="533"/>
            <ac:spMk id="8" creationId="{12183382-7BC0-4C5F-9ABE-069F875932DC}"/>
          </ac:spMkLst>
        </pc:spChg>
        <pc:picChg chg="add del mod">
          <ac:chgData name="Dylan Mendonca" userId="7e07c00c70ee66b9" providerId="LiveId" clId="{01C299D2-BB93-420C-8BEB-20A73DF041D9}" dt="2020-12-02T15:55:04.892" v="17911" actId="478"/>
          <ac:picMkLst>
            <pc:docMk/>
            <pc:sldMk cId="2865300716" sldId="533"/>
            <ac:picMk id="4" creationId="{6788A7D3-506A-4948-8496-0355AA45037C}"/>
          </ac:picMkLst>
        </pc:picChg>
        <pc:picChg chg="add del mod">
          <ac:chgData name="Dylan Mendonca" userId="7e07c00c70ee66b9" providerId="LiveId" clId="{01C299D2-BB93-420C-8BEB-20A73DF041D9}" dt="2020-12-02T15:55:07.147" v="17914" actId="478"/>
          <ac:picMkLst>
            <pc:docMk/>
            <pc:sldMk cId="2865300716" sldId="533"/>
            <ac:picMk id="6" creationId="{9FFFC323-A27C-484C-A575-BF636EAB488A}"/>
          </ac:picMkLst>
        </pc:picChg>
        <pc:picChg chg="del">
          <ac:chgData name="Dylan Mendonca" userId="7e07c00c70ee66b9" providerId="LiveId" clId="{01C299D2-BB93-420C-8BEB-20A73DF041D9}" dt="2020-11-30T17:37:10.801" v="14729" actId="21"/>
          <ac:picMkLst>
            <pc:docMk/>
            <pc:sldMk cId="2865300716" sldId="533"/>
            <ac:picMk id="1026" creationId="{2B882AFB-B410-4B20-85D0-113BB15E74C5}"/>
          </ac:picMkLst>
        </pc:picChg>
        <pc:picChg chg="add del mod">
          <ac:chgData name="Dylan Mendonca" userId="7e07c00c70ee66b9" providerId="LiveId" clId="{01C299D2-BB93-420C-8BEB-20A73DF041D9}" dt="2020-11-30T17:59:26.282" v="14776" actId="478"/>
          <ac:picMkLst>
            <pc:docMk/>
            <pc:sldMk cId="2865300716" sldId="533"/>
            <ac:picMk id="2050" creationId="{96228AAC-6026-4352-9F1E-2A9A75FE0E21}"/>
          </ac:picMkLst>
        </pc:picChg>
        <pc:picChg chg="add mod">
          <ac:chgData name="Dylan Mendonca" userId="7e07c00c70ee66b9" providerId="LiveId" clId="{01C299D2-BB93-420C-8BEB-20A73DF041D9}" dt="2020-11-30T18:03:07.523" v="14790" actId="1076"/>
          <ac:picMkLst>
            <pc:docMk/>
            <pc:sldMk cId="2865300716" sldId="533"/>
            <ac:picMk id="2052" creationId="{2227B6D9-2435-4223-A1AC-431C36DD7A45}"/>
          </ac:picMkLst>
        </pc:picChg>
      </pc:sldChg>
      <pc:sldChg chg="modSp new del mod">
        <pc:chgData name="Dylan Mendonca" userId="7e07c00c70ee66b9" providerId="LiveId" clId="{01C299D2-BB93-420C-8BEB-20A73DF041D9}" dt="2020-11-30T18:14:58.223" v="15597" actId="47"/>
        <pc:sldMkLst>
          <pc:docMk/>
          <pc:sldMk cId="1083357432" sldId="534"/>
        </pc:sldMkLst>
        <pc:spChg chg="mod">
          <ac:chgData name="Dylan Mendonca" userId="7e07c00c70ee66b9" providerId="LiveId" clId="{01C299D2-BB93-420C-8BEB-20A73DF041D9}" dt="2020-11-30T18:14:46.007" v="15596" actId="20577"/>
          <ac:spMkLst>
            <pc:docMk/>
            <pc:sldMk cId="1083357432" sldId="534"/>
            <ac:spMk id="2" creationId="{5AD50319-1F85-415F-AC28-A4119D2A17AA}"/>
          </ac:spMkLst>
        </pc:spChg>
      </pc:sldChg>
      <pc:sldChg chg="new del">
        <pc:chgData name="Dylan Mendonca" userId="7e07c00c70ee66b9" providerId="LiveId" clId="{01C299D2-BB93-420C-8BEB-20A73DF041D9}" dt="2020-11-30T18:03:39.925" v="14794" actId="680"/>
        <pc:sldMkLst>
          <pc:docMk/>
          <pc:sldMk cId="1385389639" sldId="534"/>
        </pc:sldMkLst>
      </pc:sldChg>
      <pc:sldChg chg="addSp delSp modSp add del mod">
        <pc:chgData name="Dylan Mendonca" userId="7e07c00c70ee66b9" providerId="LiveId" clId="{01C299D2-BB93-420C-8BEB-20A73DF041D9}" dt="2020-11-30T18:08:13.855" v="15150" actId="47"/>
        <pc:sldMkLst>
          <pc:docMk/>
          <pc:sldMk cId="1711670126" sldId="534"/>
        </pc:sldMkLst>
        <pc:spChg chg="mod">
          <ac:chgData name="Dylan Mendonca" userId="7e07c00c70ee66b9" providerId="LiveId" clId="{01C299D2-BB93-420C-8BEB-20A73DF041D9}" dt="2020-11-30T18:06:01.060" v="15083" actId="20577"/>
          <ac:spMkLst>
            <pc:docMk/>
            <pc:sldMk cId="1711670126" sldId="534"/>
            <ac:spMk id="2" creationId="{611B4D59-CB1E-443C-A790-B0180411CAE0}"/>
          </ac:spMkLst>
        </pc:spChg>
        <pc:graphicFrameChg chg="add del mod modGraphic">
          <ac:chgData name="Dylan Mendonca" userId="7e07c00c70ee66b9" providerId="LiveId" clId="{01C299D2-BB93-420C-8BEB-20A73DF041D9}" dt="2020-11-30T18:07:27.884" v="15149" actId="478"/>
          <ac:graphicFrameMkLst>
            <pc:docMk/>
            <pc:sldMk cId="1711670126" sldId="534"/>
            <ac:graphicFrameMk id="3" creationId="{C2284EB4-4652-40AF-B47B-8461C0AE7421}"/>
          </ac:graphicFrameMkLst>
        </pc:graphicFrameChg>
        <pc:picChg chg="del">
          <ac:chgData name="Dylan Mendonca" userId="7e07c00c70ee66b9" providerId="LiveId" clId="{01C299D2-BB93-420C-8BEB-20A73DF041D9}" dt="2020-11-30T18:05:47.449" v="15046" actId="478"/>
          <ac:picMkLst>
            <pc:docMk/>
            <pc:sldMk cId="1711670126" sldId="534"/>
            <ac:picMk id="4" creationId="{6788A7D3-506A-4948-8496-0355AA45037C}"/>
          </ac:picMkLst>
        </pc:picChg>
        <pc:picChg chg="del">
          <ac:chgData name="Dylan Mendonca" userId="7e07c00c70ee66b9" providerId="LiveId" clId="{01C299D2-BB93-420C-8BEB-20A73DF041D9}" dt="2020-11-30T18:05:47.449" v="15046" actId="478"/>
          <ac:picMkLst>
            <pc:docMk/>
            <pc:sldMk cId="1711670126" sldId="534"/>
            <ac:picMk id="6" creationId="{9FFFC323-A27C-484C-A575-BF636EAB488A}"/>
          </ac:picMkLst>
        </pc:picChg>
        <pc:picChg chg="del">
          <ac:chgData name="Dylan Mendonca" userId="7e07c00c70ee66b9" providerId="LiveId" clId="{01C299D2-BB93-420C-8BEB-20A73DF041D9}" dt="2020-11-30T18:05:47.449" v="15046" actId="478"/>
          <ac:picMkLst>
            <pc:docMk/>
            <pc:sldMk cId="1711670126" sldId="534"/>
            <ac:picMk id="2052" creationId="{2227B6D9-2435-4223-A1AC-431C36DD7A45}"/>
          </ac:picMkLst>
        </pc:picChg>
      </pc:sldChg>
      <pc:sldChg chg="addSp delSp modSp add mod ord modTransition">
        <pc:chgData name="Dylan Mendonca" userId="7e07c00c70ee66b9" providerId="LiveId" clId="{01C299D2-BB93-420C-8BEB-20A73DF041D9}" dt="2020-12-02T21:40:19.680" v="18964" actId="20577"/>
        <pc:sldMkLst>
          <pc:docMk/>
          <pc:sldMk cId="1806700910" sldId="534"/>
        </pc:sldMkLst>
        <pc:spChg chg="mod">
          <ac:chgData name="Dylan Mendonca" userId="7e07c00c70ee66b9" providerId="LiveId" clId="{01C299D2-BB93-420C-8BEB-20A73DF041D9}" dt="2020-11-30T18:21:18.417" v="15617" actId="14100"/>
          <ac:spMkLst>
            <pc:docMk/>
            <pc:sldMk cId="1806700910" sldId="534"/>
            <ac:spMk id="13" creationId="{C61A422A-7D18-4084-81B0-D048D7EA5CB5}"/>
          </ac:spMkLst>
        </pc:spChg>
        <pc:spChg chg="mod">
          <ac:chgData name="Dylan Mendonca" userId="7e07c00c70ee66b9" providerId="LiveId" clId="{01C299D2-BB93-420C-8BEB-20A73DF041D9}" dt="2020-12-02T21:40:19.680" v="18964" actId="20577"/>
          <ac:spMkLst>
            <pc:docMk/>
            <pc:sldMk cId="1806700910" sldId="534"/>
            <ac:spMk id="14" creationId="{DC70E2BF-EF45-419D-95A7-DA5CE6648A10}"/>
          </ac:spMkLst>
        </pc:spChg>
        <pc:spChg chg="add del mod">
          <ac:chgData name="Dylan Mendonca" userId="7e07c00c70ee66b9" providerId="LiveId" clId="{01C299D2-BB93-420C-8BEB-20A73DF041D9}" dt="2020-12-01T17:47:08.675" v="16973" actId="14100"/>
          <ac:spMkLst>
            <pc:docMk/>
            <pc:sldMk cId="1806700910" sldId="534"/>
            <ac:spMk id="17" creationId="{F3E30835-80EA-41DA-931B-AE1611597169}"/>
          </ac:spMkLst>
        </pc:spChg>
        <pc:grpChg chg="mod">
          <ac:chgData name="Dylan Mendonca" userId="7e07c00c70ee66b9" providerId="LiveId" clId="{01C299D2-BB93-420C-8BEB-20A73DF041D9}" dt="2020-12-01T23:47:14.362" v="17396" actId="1076"/>
          <ac:grpSpMkLst>
            <pc:docMk/>
            <pc:sldMk cId="1806700910" sldId="534"/>
            <ac:grpSpMk id="20" creationId="{C0D93308-D6BD-4B4F-8F76-96EA2A7FFE2F}"/>
          </ac:grpSpMkLst>
        </pc:grpChg>
        <pc:picChg chg="mod">
          <ac:chgData name="Dylan Mendonca" userId="7e07c00c70ee66b9" providerId="LiveId" clId="{01C299D2-BB93-420C-8BEB-20A73DF041D9}" dt="2020-12-01T23:47:14.362" v="17396" actId="1076"/>
          <ac:picMkLst>
            <pc:docMk/>
            <pc:sldMk cId="1806700910" sldId="534"/>
            <ac:picMk id="21" creationId="{FB002691-0808-4092-B842-29095D94AABC}"/>
          </ac:picMkLst>
        </pc:picChg>
        <pc:picChg chg="mod">
          <ac:chgData name="Dylan Mendonca" userId="7e07c00c70ee66b9" providerId="LiveId" clId="{01C299D2-BB93-420C-8BEB-20A73DF041D9}" dt="2020-12-01T23:47:14.362" v="17396" actId="1076"/>
          <ac:picMkLst>
            <pc:docMk/>
            <pc:sldMk cId="1806700910" sldId="534"/>
            <ac:picMk id="22" creationId="{855932A6-5FD0-4B57-AD54-88732AE47901}"/>
          </ac:picMkLst>
        </pc:picChg>
      </pc:sldChg>
      <pc:sldChg chg="addSp delSp modSp new mod modTransition setBg">
        <pc:chgData name="Dylan Mendonca" userId="7e07c00c70ee66b9" providerId="LiveId" clId="{01C299D2-BB93-420C-8BEB-20A73DF041D9}" dt="2020-11-30T20:29:54.474" v="16457"/>
        <pc:sldMkLst>
          <pc:docMk/>
          <pc:sldMk cId="1004033189" sldId="535"/>
        </pc:sldMkLst>
        <pc:spChg chg="mod">
          <ac:chgData name="Dylan Mendonca" userId="7e07c00c70ee66b9" providerId="LiveId" clId="{01C299D2-BB93-420C-8BEB-20A73DF041D9}" dt="2020-11-30T20:11:16.718" v="16167" actId="26606"/>
          <ac:spMkLst>
            <pc:docMk/>
            <pc:sldMk cId="1004033189" sldId="535"/>
            <ac:spMk id="2" creationId="{53F20A96-1361-4370-80B7-0788281112B5}"/>
          </ac:spMkLst>
        </pc:spChg>
        <pc:spChg chg="del">
          <ac:chgData name="Dylan Mendonca" userId="7e07c00c70ee66b9" providerId="LiveId" clId="{01C299D2-BB93-420C-8BEB-20A73DF041D9}" dt="2020-11-30T20:11:16.718" v="16167" actId="26606"/>
          <ac:spMkLst>
            <pc:docMk/>
            <pc:sldMk cId="1004033189" sldId="535"/>
            <ac:spMk id="3" creationId="{40707594-9378-492F-A30B-A32782A4CBDF}"/>
          </ac:spMkLst>
        </pc:spChg>
        <pc:spChg chg="add">
          <ac:chgData name="Dylan Mendonca" userId="7e07c00c70ee66b9" providerId="LiveId" clId="{01C299D2-BB93-420C-8BEB-20A73DF041D9}" dt="2020-11-30T20:11:16.718" v="16167" actId="26606"/>
          <ac:spMkLst>
            <pc:docMk/>
            <pc:sldMk cId="1004033189" sldId="535"/>
            <ac:spMk id="10" creationId="{8A94871E-96FC-4ADE-815B-41A636E34F1A}"/>
          </ac:spMkLst>
        </pc:spChg>
        <pc:spChg chg="add">
          <ac:chgData name="Dylan Mendonca" userId="7e07c00c70ee66b9" providerId="LiveId" clId="{01C299D2-BB93-420C-8BEB-20A73DF041D9}" dt="2020-11-30T20:11:16.718" v="16167" actId="26606"/>
          <ac:spMkLst>
            <pc:docMk/>
            <pc:sldMk cId="1004033189" sldId="535"/>
            <ac:spMk id="12" creationId="{3FCFB1DE-0B7E-48CC-BA90-B2AB0889F9D6}"/>
          </ac:spMkLst>
        </pc:spChg>
        <pc:picChg chg="add mod">
          <ac:chgData name="Dylan Mendonca" userId="7e07c00c70ee66b9" providerId="LiveId" clId="{01C299D2-BB93-420C-8BEB-20A73DF041D9}" dt="2020-11-30T20:12:14.583" v="16172" actId="208"/>
          <ac:picMkLst>
            <pc:docMk/>
            <pc:sldMk cId="1004033189" sldId="535"/>
            <ac:picMk id="7" creationId="{929762AF-30E4-439A-815A-3F81388A731C}"/>
          </ac:picMkLst>
        </pc:picChg>
      </pc:sldChg>
      <pc:sldChg chg="addSp delSp modSp new mod modTransition setBg modNotesTx">
        <pc:chgData name="Dylan Mendonca" userId="7e07c00c70ee66b9" providerId="LiveId" clId="{01C299D2-BB93-420C-8BEB-20A73DF041D9}" dt="2020-12-02T23:24:38.541" v="20193" actId="14826"/>
        <pc:sldMkLst>
          <pc:docMk/>
          <pc:sldMk cId="1734077045" sldId="536"/>
        </pc:sldMkLst>
        <pc:spChg chg="mod">
          <ac:chgData name="Dylan Mendonca" userId="7e07c00c70ee66b9" providerId="LiveId" clId="{01C299D2-BB93-420C-8BEB-20A73DF041D9}" dt="2020-11-30T20:11:00.093" v="16166" actId="2711"/>
          <ac:spMkLst>
            <pc:docMk/>
            <pc:sldMk cId="1734077045" sldId="536"/>
            <ac:spMk id="2" creationId="{1D31D566-6DDF-4F52-AE0F-E71DF7D4D721}"/>
          </ac:spMkLst>
        </pc:spChg>
        <pc:spChg chg="del">
          <ac:chgData name="Dylan Mendonca" userId="7e07c00c70ee66b9" providerId="LiveId" clId="{01C299D2-BB93-420C-8BEB-20A73DF041D9}" dt="2020-11-30T20:10:51.178" v="16165" actId="26606"/>
          <ac:spMkLst>
            <pc:docMk/>
            <pc:sldMk cId="1734077045" sldId="536"/>
            <ac:spMk id="3" creationId="{0F03CC1C-0588-4A90-802F-1BC4C69F8669}"/>
          </ac:spMkLst>
        </pc:spChg>
        <pc:spChg chg="add">
          <ac:chgData name="Dylan Mendonca" userId="7e07c00c70ee66b9" providerId="LiveId" clId="{01C299D2-BB93-420C-8BEB-20A73DF041D9}" dt="2020-11-30T20:10:51.178" v="16165" actId="26606"/>
          <ac:spMkLst>
            <pc:docMk/>
            <pc:sldMk cId="1734077045" sldId="536"/>
            <ac:spMk id="9" creationId="{9B7AD9F6-8CE7-4299-8FC6-328F4DCD3FF9}"/>
          </ac:spMkLst>
        </pc:spChg>
        <pc:spChg chg="add">
          <ac:chgData name="Dylan Mendonca" userId="7e07c00c70ee66b9" providerId="LiveId" clId="{01C299D2-BB93-420C-8BEB-20A73DF041D9}" dt="2020-11-30T20:10:51.178" v="16165" actId="26606"/>
          <ac:spMkLst>
            <pc:docMk/>
            <pc:sldMk cId="1734077045" sldId="536"/>
            <ac:spMk id="11" creationId="{82580482-BA80-420A-8A05-C58E97F26B21}"/>
          </ac:spMkLst>
        </pc:spChg>
        <pc:picChg chg="add mod">
          <ac:chgData name="Dylan Mendonca" userId="7e07c00c70ee66b9" providerId="LiveId" clId="{01C299D2-BB93-420C-8BEB-20A73DF041D9}" dt="2020-12-02T23:24:38.541" v="20193" actId="14826"/>
          <ac:picMkLst>
            <pc:docMk/>
            <pc:sldMk cId="1734077045" sldId="536"/>
            <ac:picMk id="5" creationId="{E6DCC898-6339-4978-AB50-6E0E935404C7}"/>
          </ac:picMkLst>
        </pc:picChg>
      </pc:sldChg>
      <pc:sldChg chg="addSp delSp modSp new mod modTransition setBg">
        <pc:chgData name="Dylan Mendonca" userId="7e07c00c70ee66b9" providerId="LiveId" clId="{01C299D2-BB93-420C-8BEB-20A73DF041D9}" dt="2020-11-30T20:29:54.474" v="16457"/>
        <pc:sldMkLst>
          <pc:docMk/>
          <pc:sldMk cId="2447193886" sldId="537"/>
        </pc:sldMkLst>
        <pc:spChg chg="mod">
          <ac:chgData name="Dylan Mendonca" userId="7e07c00c70ee66b9" providerId="LiveId" clId="{01C299D2-BB93-420C-8BEB-20A73DF041D9}" dt="2020-11-30T20:13:31.936" v="16225" actId="2711"/>
          <ac:spMkLst>
            <pc:docMk/>
            <pc:sldMk cId="2447193886" sldId="537"/>
            <ac:spMk id="2" creationId="{B00E2E41-BBA2-47E8-BB33-72CD03C2C412}"/>
          </ac:spMkLst>
        </pc:spChg>
        <pc:spChg chg="del">
          <ac:chgData name="Dylan Mendonca" userId="7e07c00c70ee66b9" providerId="LiveId" clId="{01C299D2-BB93-420C-8BEB-20A73DF041D9}" dt="2020-11-30T20:13:25.528" v="16224" actId="26606"/>
          <ac:spMkLst>
            <pc:docMk/>
            <pc:sldMk cId="2447193886" sldId="537"/>
            <ac:spMk id="3" creationId="{1FE68934-5341-4D34-A094-AC2AD7AD8C2D}"/>
          </ac:spMkLst>
        </pc:spChg>
        <pc:spChg chg="add">
          <ac:chgData name="Dylan Mendonca" userId="7e07c00c70ee66b9" providerId="LiveId" clId="{01C299D2-BB93-420C-8BEB-20A73DF041D9}" dt="2020-11-30T20:13:25.528" v="16224" actId="26606"/>
          <ac:spMkLst>
            <pc:docMk/>
            <pc:sldMk cId="2447193886" sldId="537"/>
            <ac:spMk id="9" creationId="{798FE0E0-D95D-46EF-A375-475D4DB0ED45}"/>
          </ac:spMkLst>
        </pc:spChg>
        <pc:spChg chg="add">
          <ac:chgData name="Dylan Mendonca" userId="7e07c00c70ee66b9" providerId="LiveId" clId="{01C299D2-BB93-420C-8BEB-20A73DF041D9}" dt="2020-11-30T20:13:25.528" v="16224" actId="26606"/>
          <ac:spMkLst>
            <pc:docMk/>
            <pc:sldMk cId="2447193886" sldId="537"/>
            <ac:spMk id="11" creationId="{2D82A42F-AEBE-4065-9792-036A904D8564}"/>
          </ac:spMkLst>
        </pc:spChg>
        <pc:picChg chg="add">
          <ac:chgData name="Dylan Mendonca" userId="7e07c00c70ee66b9" providerId="LiveId" clId="{01C299D2-BB93-420C-8BEB-20A73DF041D9}" dt="2020-11-30T20:13:25.528" v="16224" actId="26606"/>
          <ac:picMkLst>
            <pc:docMk/>
            <pc:sldMk cId="2447193886" sldId="537"/>
            <ac:picMk id="5" creationId="{03AE2596-B9DF-4137-B2E2-E2F47E98C07A}"/>
          </ac:picMkLst>
        </pc:picChg>
      </pc:sldChg>
      <pc:sldChg chg="add del">
        <pc:chgData name="Dylan Mendonca" userId="7e07c00c70ee66b9" providerId="LiveId" clId="{01C299D2-BB93-420C-8BEB-20A73DF041D9}" dt="2020-11-30T20:15:55.343" v="16283" actId="47"/>
        <pc:sldMkLst>
          <pc:docMk/>
          <pc:sldMk cId="2484812625" sldId="538"/>
        </pc:sldMkLst>
      </pc:sldChg>
      <pc:sldChg chg="modSp add mod modNotesTx">
        <pc:chgData name="Dylan Mendonca" userId="7e07c00c70ee66b9" providerId="LiveId" clId="{01C299D2-BB93-420C-8BEB-20A73DF041D9}" dt="2020-12-02T15:53:26.386" v="17835" actId="20577"/>
        <pc:sldMkLst>
          <pc:docMk/>
          <pc:sldMk cId="4054249140" sldId="538"/>
        </pc:sldMkLst>
        <pc:spChg chg="mod">
          <ac:chgData name="Dylan Mendonca" userId="7e07c00c70ee66b9" providerId="LiveId" clId="{01C299D2-BB93-420C-8BEB-20A73DF041D9}" dt="2020-11-30T20:16:18.899" v="16328" actId="20577"/>
          <ac:spMkLst>
            <pc:docMk/>
            <pc:sldMk cId="4054249140" sldId="538"/>
            <ac:spMk id="2" creationId="{D6837F68-A608-4038-B8EF-8EF0E659AA4C}"/>
          </ac:spMkLst>
        </pc:spChg>
        <pc:spChg chg="mod">
          <ac:chgData name="Dylan Mendonca" userId="7e07c00c70ee66b9" providerId="LiveId" clId="{01C299D2-BB93-420C-8BEB-20A73DF041D9}" dt="2020-12-01T23:49:33.792" v="17415" actId="20577"/>
          <ac:spMkLst>
            <pc:docMk/>
            <pc:sldMk cId="4054249140" sldId="538"/>
            <ac:spMk id="36" creationId="{0C561081-A882-4C20-A270-9475D506C36E}"/>
          </ac:spMkLst>
        </pc:spChg>
        <pc:spChg chg="mod">
          <ac:chgData name="Dylan Mendonca" userId="7e07c00c70ee66b9" providerId="LiveId" clId="{01C299D2-BB93-420C-8BEB-20A73DF041D9}" dt="2020-12-01T18:07:55.196" v="17017" actId="14100"/>
          <ac:spMkLst>
            <pc:docMk/>
            <pc:sldMk cId="4054249140" sldId="538"/>
            <ac:spMk id="49" creationId="{9BD8DF29-63E3-49C1-870A-E490096479B6}"/>
          </ac:spMkLst>
        </pc:spChg>
      </pc:sldChg>
      <pc:sldChg chg="new del">
        <pc:chgData name="Dylan Mendonca" userId="7e07c00c70ee66b9" providerId="LiveId" clId="{01C299D2-BB93-420C-8BEB-20A73DF041D9}" dt="2020-11-30T20:18:49.906" v="16344" actId="47"/>
        <pc:sldMkLst>
          <pc:docMk/>
          <pc:sldMk cId="661962322" sldId="539"/>
        </pc:sldMkLst>
      </pc:sldChg>
      <pc:sldChg chg="delSp add mod ord">
        <pc:chgData name="Dylan Mendonca" userId="7e07c00c70ee66b9" providerId="LiveId" clId="{01C299D2-BB93-420C-8BEB-20A73DF041D9}" dt="2020-11-30T20:18:53.917" v="16345" actId="478"/>
        <pc:sldMkLst>
          <pc:docMk/>
          <pc:sldMk cId="2352057727" sldId="540"/>
        </pc:sldMkLst>
        <pc:grpChg chg="del">
          <ac:chgData name="Dylan Mendonca" userId="7e07c00c70ee66b9" providerId="LiveId" clId="{01C299D2-BB93-420C-8BEB-20A73DF041D9}" dt="2020-11-30T20:18:53.917" v="16345" actId="478"/>
          <ac:grpSpMkLst>
            <pc:docMk/>
            <pc:sldMk cId="2352057727" sldId="540"/>
            <ac:grpSpMk id="13" creationId="{6C78E99F-5B37-4E2A-8548-BBDD918A652D}"/>
          </ac:grpSpMkLst>
        </pc:grpChg>
      </pc:sldChg>
      <pc:sldChg chg="addSp modSp add mod">
        <pc:chgData name="Dylan Mendonca" userId="7e07c00c70ee66b9" providerId="LiveId" clId="{01C299D2-BB93-420C-8BEB-20A73DF041D9}" dt="2020-11-30T20:22:57.271" v="16427" actId="14100"/>
        <pc:sldMkLst>
          <pc:docMk/>
          <pc:sldMk cId="1019599469" sldId="541"/>
        </pc:sldMkLst>
        <pc:spChg chg="add mod">
          <ac:chgData name="Dylan Mendonca" userId="7e07c00c70ee66b9" providerId="LiveId" clId="{01C299D2-BB93-420C-8BEB-20A73DF041D9}" dt="2020-11-30T20:22:52.724" v="16426" actId="1038"/>
          <ac:spMkLst>
            <pc:docMk/>
            <pc:sldMk cId="1019599469" sldId="541"/>
            <ac:spMk id="22" creationId="{EE5DEF16-713F-4948-A229-7E24B227B94A}"/>
          </ac:spMkLst>
        </pc:spChg>
        <pc:cxnChg chg="add mod">
          <ac:chgData name="Dylan Mendonca" userId="7e07c00c70ee66b9" providerId="LiveId" clId="{01C299D2-BB93-420C-8BEB-20A73DF041D9}" dt="2020-11-30T20:22:52.724" v="16426" actId="1038"/>
          <ac:cxnSpMkLst>
            <pc:docMk/>
            <pc:sldMk cId="1019599469" sldId="541"/>
            <ac:cxnSpMk id="17" creationId="{D638B89C-1CCA-4663-840D-87AEFF956288}"/>
          </ac:cxnSpMkLst>
        </pc:cxnChg>
        <pc:cxnChg chg="add mod">
          <ac:chgData name="Dylan Mendonca" userId="7e07c00c70ee66b9" providerId="LiveId" clId="{01C299D2-BB93-420C-8BEB-20A73DF041D9}" dt="2020-11-30T20:22:57.271" v="16427" actId="14100"/>
          <ac:cxnSpMkLst>
            <pc:docMk/>
            <pc:sldMk cId="1019599469" sldId="541"/>
            <ac:cxnSpMk id="18" creationId="{D0ACBDB0-4FA0-4F7B-9FDD-2E48F15140E4}"/>
          </ac:cxnSpMkLst>
        </pc:cxnChg>
        <pc:cxnChg chg="add mod">
          <ac:chgData name="Dylan Mendonca" userId="7e07c00c70ee66b9" providerId="LiveId" clId="{01C299D2-BB93-420C-8BEB-20A73DF041D9}" dt="2020-11-30T20:22:52.724" v="16426" actId="1038"/>
          <ac:cxnSpMkLst>
            <pc:docMk/>
            <pc:sldMk cId="1019599469" sldId="541"/>
            <ac:cxnSpMk id="20" creationId="{574AD134-1E50-4776-ABA2-0F0A78574E4B}"/>
          </ac:cxnSpMkLst>
        </pc:cxnChg>
      </pc:sldChg>
      <pc:sldChg chg="addSp delSp modSp new mod">
        <pc:chgData name="Dylan Mendonca" userId="7e07c00c70ee66b9" providerId="LiveId" clId="{01C299D2-BB93-420C-8BEB-20A73DF041D9}" dt="2020-12-02T00:31:45.764" v="17533" actId="20577"/>
        <pc:sldMkLst>
          <pc:docMk/>
          <pc:sldMk cId="548221959" sldId="542"/>
        </pc:sldMkLst>
        <pc:spChg chg="mod">
          <ac:chgData name="Dylan Mendonca" userId="7e07c00c70ee66b9" providerId="LiveId" clId="{01C299D2-BB93-420C-8BEB-20A73DF041D9}" dt="2020-12-02T00:31:45.764" v="17533" actId="20577"/>
          <ac:spMkLst>
            <pc:docMk/>
            <pc:sldMk cId="548221959" sldId="542"/>
            <ac:spMk id="2" creationId="{94EA1A8F-41DF-488D-B167-3D3C5CB972F3}"/>
          </ac:spMkLst>
        </pc:spChg>
        <pc:spChg chg="del">
          <ac:chgData name="Dylan Mendonca" userId="7e07c00c70ee66b9" providerId="LiveId" clId="{01C299D2-BB93-420C-8BEB-20A73DF041D9}" dt="2020-12-02T00:30:47.684" v="17437" actId="478"/>
          <ac:spMkLst>
            <pc:docMk/>
            <pc:sldMk cId="548221959" sldId="542"/>
            <ac:spMk id="3" creationId="{BB4F6E5B-EE2A-438B-97F8-D6E5C05A3CB7}"/>
          </ac:spMkLst>
        </pc:spChg>
        <pc:picChg chg="add mod">
          <ac:chgData name="Dylan Mendonca" userId="7e07c00c70ee66b9" providerId="LiveId" clId="{01C299D2-BB93-420C-8BEB-20A73DF041D9}" dt="2020-12-02T00:30:58.521" v="17439" actId="1076"/>
          <ac:picMkLst>
            <pc:docMk/>
            <pc:sldMk cId="548221959" sldId="542"/>
            <ac:picMk id="4" creationId="{9FC59B7A-5825-4ACF-B1E3-8DEC479BB7ED}"/>
          </ac:picMkLst>
        </pc:picChg>
      </pc:sldChg>
      <pc:sldChg chg="addSp modSp add">
        <pc:chgData name="Dylan Mendonca" userId="7e07c00c70ee66b9" providerId="LiveId" clId="{01C299D2-BB93-420C-8BEB-20A73DF041D9}" dt="2020-12-01T00:17:32.761" v="16878"/>
        <pc:sldMkLst>
          <pc:docMk/>
          <pc:sldMk cId="1576923361" sldId="543"/>
        </pc:sldMkLst>
        <pc:spChg chg="add mod">
          <ac:chgData name="Dylan Mendonca" userId="7e07c00c70ee66b9" providerId="LiveId" clId="{01C299D2-BB93-420C-8BEB-20A73DF041D9}" dt="2020-12-01T00:17:32.761" v="16878"/>
          <ac:spMkLst>
            <pc:docMk/>
            <pc:sldMk cId="1576923361" sldId="543"/>
            <ac:spMk id="9" creationId="{CF1A2DC2-739F-4168-B32F-BAB54B939882}"/>
          </ac:spMkLst>
        </pc:spChg>
        <pc:spChg chg="add mod">
          <ac:chgData name="Dylan Mendonca" userId="7e07c00c70ee66b9" providerId="LiveId" clId="{01C299D2-BB93-420C-8BEB-20A73DF041D9}" dt="2020-12-01T00:17:32.761" v="16878"/>
          <ac:spMkLst>
            <pc:docMk/>
            <pc:sldMk cId="1576923361" sldId="543"/>
            <ac:spMk id="10" creationId="{0DDCB92C-CC5F-4E5A-8228-07BB191AFE07}"/>
          </ac:spMkLst>
        </pc:spChg>
      </pc:sldChg>
      <pc:sldChg chg="add del setBg">
        <pc:chgData name="Dylan Mendonca" userId="7e07c00c70ee66b9" providerId="LiveId" clId="{01C299D2-BB93-420C-8BEB-20A73DF041D9}" dt="2020-12-01T00:16:32.463" v="16873" actId="47"/>
        <pc:sldMkLst>
          <pc:docMk/>
          <pc:sldMk cId="4028547655" sldId="543"/>
        </pc:sldMkLst>
      </pc:sldChg>
      <pc:sldChg chg="addSp delSp modSp mod modAnim">
        <pc:chgData name="Dylan Mendonca" userId="7e07c00c70ee66b9" providerId="LiveId" clId="{01C299D2-BB93-420C-8BEB-20A73DF041D9}" dt="2020-12-01T19:25:33.143" v="17391"/>
        <pc:sldMkLst>
          <pc:docMk/>
          <pc:sldMk cId="2121581743" sldId="547"/>
        </pc:sldMkLst>
        <pc:spChg chg="mod topLvl">
          <ac:chgData name="Dylan Mendonca" userId="7e07c00c70ee66b9" providerId="LiveId" clId="{01C299D2-BB93-420C-8BEB-20A73DF041D9}" dt="2020-12-01T19:24:46.313" v="17378" actId="164"/>
          <ac:spMkLst>
            <pc:docMk/>
            <pc:sldMk cId="2121581743" sldId="547"/>
            <ac:spMk id="78" creationId="{2476B24F-3F81-4FD6-AB85-0C4325826FC9}"/>
          </ac:spMkLst>
        </pc:spChg>
        <pc:spChg chg="add del mod">
          <ac:chgData name="Dylan Mendonca" userId="7e07c00c70ee66b9" providerId="LiveId" clId="{01C299D2-BB93-420C-8BEB-20A73DF041D9}" dt="2020-12-01T19:24:50.833" v="17379" actId="164"/>
          <ac:spMkLst>
            <pc:docMk/>
            <pc:sldMk cId="2121581743" sldId="547"/>
            <ac:spMk id="79" creationId="{A67EA4E1-ADFB-497E-99A1-D50164849A3F}"/>
          </ac:spMkLst>
        </pc:spChg>
        <pc:spChg chg="mod">
          <ac:chgData name="Dylan Mendonca" userId="7e07c00c70ee66b9" providerId="LiveId" clId="{01C299D2-BB93-420C-8BEB-20A73DF041D9}" dt="2020-12-01T19:24:54.420" v="17380" actId="164"/>
          <ac:spMkLst>
            <pc:docMk/>
            <pc:sldMk cId="2121581743" sldId="547"/>
            <ac:spMk id="80" creationId="{46227D44-56FC-40F4-AFEB-13204575595D}"/>
          </ac:spMkLst>
        </pc:spChg>
        <pc:grpChg chg="add del mod">
          <ac:chgData name="Dylan Mendonca" userId="7e07c00c70ee66b9" providerId="LiveId" clId="{01C299D2-BB93-420C-8BEB-20A73DF041D9}" dt="2020-12-01T18:38:21.443" v="17331" actId="165"/>
          <ac:grpSpMkLst>
            <pc:docMk/>
            <pc:sldMk cId="2121581743" sldId="547"/>
            <ac:grpSpMk id="3" creationId="{132544D5-1377-4C00-B7F1-28E814666066}"/>
          </ac:grpSpMkLst>
        </pc:grpChg>
        <pc:grpChg chg="add mod">
          <ac:chgData name="Dylan Mendonca" userId="7e07c00c70ee66b9" providerId="LiveId" clId="{01C299D2-BB93-420C-8BEB-20A73DF041D9}" dt="2020-12-01T18:37:38.910" v="17322" actId="164"/>
          <ac:grpSpMkLst>
            <pc:docMk/>
            <pc:sldMk cId="2121581743" sldId="547"/>
            <ac:grpSpMk id="5" creationId="{EC048290-5D21-4B99-879D-A0AD8829A8EF}"/>
          </ac:grpSpMkLst>
        </pc:grpChg>
        <pc:grpChg chg="add mod">
          <ac:chgData name="Dylan Mendonca" userId="7e07c00c70ee66b9" providerId="LiveId" clId="{01C299D2-BB93-420C-8BEB-20A73DF041D9}" dt="2020-12-01T18:37:38.706" v="17321" actId="164"/>
          <ac:grpSpMkLst>
            <pc:docMk/>
            <pc:sldMk cId="2121581743" sldId="547"/>
            <ac:grpSpMk id="6" creationId="{C4CE135E-69F2-4FD9-B051-858E2D12FE19}"/>
          </ac:grpSpMkLst>
        </pc:grpChg>
        <pc:grpChg chg="add mod">
          <ac:chgData name="Dylan Mendonca" userId="7e07c00c70ee66b9" providerId="LiveId" clId="{01C299D2-BB93-420C-8BEB-20A73DF041D9}" dt="2020-12-01T19:24:46.313" v="17378" actId="164"/>
          <ac:grpSpMkLst>
            <pc:docMk/>
            <pc:sldMk cId="2121581743" sldId="547"/>
            <ac:grpSpMk id="7" creationId="{7B690196-CF42-4AF3-88D6-DCBFCF5C3223}"/>
          </ac:grpSpMkLst>
        </pc:grpChg>
        <pc:grpChg chg="add mod">
          <ac:chgData name="Dylan Mendonca" userId="7e07c00c70ee66b9" providerId="LiveId" clId="{01C299D2-BB93-420C-8BEB-20A73DF041D9}" dt="2020-12-01T19:24:50.833" v="17379" actId="164"/>
          <ac:grpSpMkLst>
            <pc:docMk/>
            <pc:sldMk cId="2121581743" sldId="547"/>
            <ac:grpSpMk id="8" creationId="{04B1C66B-5E30-4E41-9FAB-9B912D7FACDC}"/>
          </ac:grpSpMkLst>
        </pc:grpChg>
        <pc:grpChg chg="add mod">
          <ac:chgData name="Dylan Mendonca" userId="7e07c00c70ee66b9" providerId="LiveId" clId="{01C299D2-BB93-420C-8BEB-20A73DF041D9}" dt="2020-12-01T19:24:54.420" v="17380" actId="164"/>
          <ac:grpSpMkLst>
            <pc:docMk/>
            <pc:sldMk cId="2121581743" sldId="547"/>
            <ac:grpSpMk id="9" creationId="{162A2FBE-6434-4C1F-9D1C-7569ABBE4170}"/>
          </ac:grpSpMkLst>
        </pc:grpChg>
        <pc:graphicFrameChg chg="add del mod topLvl">
          <ac:chgData name="Dylan Mendonca" userId="7e07c00c70ee66b9" providerId="LiveId" clId="{01C299D2-BB93-420C-8BEB-20A73DF041D9}" dt="2020-12-01T18:40:44.802" v="17371" actId="478"/>
          <ac:graphicFrameMkLst>
            <pc:docMk/>
            <pc:sldMk cId="2121581743" sldId="547"/>
            <ac:graphicFrameMk id="77" creationId="{98CCA241-881B-4604-8510-C9B1F88B1BB3}"/>
          </ac:graphicFrameMkLst>
        </pc:graphicFrameChg>
        <pc:picChg chg="mod topLvl">
          <ac:chgData name="Dylan Mendonca" userId="7e07c00c70ee66b9" providerId="LiveId" clId="{01C299D2-BB93-420C-8BEB-20A73DF041D9}" dt="2020-12-01T19:24:46.313" v="17378" actId="164"/>
          <ac:picMkLst>
            <pc:docMk/>
            <pc:sldMk cId="2121581743" sldId="547"/>
            <ac:picMk id="4" creationId="{69F1C42E-EFEF-43FA-BFF0-96D4B949FA12}"/>
          </ac:picMkLst>
        </pc:picChg>
        <pc:picChg chg="mod">
          <ac:chgData name="Dylan Mendonca" userId="7e07c00c70ee66b9" providerId="LiveId" clId="{01C299D2-BB93-420C-8BEB-20A73DF041D9}" dt="2020-12-01T19:24:50.833" v="17379" actId="164"/>
          <ac:picMkLst>
            <pc:docMk/>
            <pc:sldMk cId="2121581743" sldId="547"/>
            <ac:picMk id="67" creationId="{BE240604-6819-4650-AA5A-B0CC8B4DCBD6}"/>
          </ac:picMkLst>
        </pc:picChg>
        <pc:picChg chg="add del mod">
          <ac:chgData name="Dylan Mendonca" userId="7e07c00c70ee66b9" providerId="LiveId" clId="{01C299D2-BB93-420C-8BEB-20A73DF041D9}" dt="2020-12-01T19:24:54.420" v="17380" actId="164"/>
          <ac:picMkLst>
            <pc:docMk/>
            <pc:sldMk cId="2121581743" sldId="547"/>
            <ac:picMk id="72" creationId="{1D49AFE7-08D5-4C53-A8A4-BC9FF63876EE}"/>
          </ac:picMkLst>
        </pc:picChg>
      </pc:sldChg>
      <pc:sldChg chg="new del">
        <pc:chgData name="Dylan Mendonca" userId="7e07c00c70ee66b9" providerId="LiveId" clId="{01C299D2-BB93-420C-8BEB-20A73DF041D9}" dt="2020-12-01T18:00:12.658" v="16991" actId="47"/>
        <pc:sldMkLst>
          <pc:docMk/>
          <pc:sldMk cId="1079779953" sldId="552"/>
        </pc:sldMkLst>
      </pc:sldChg>
      <pc:sldChg chg="addSp delSp modSp add del mod delDesignElem chgLayout">
        <pc:chgData name="Dylan Mendonca" userId="7e07c00c70ee66b9" providerId="LiveId" clId="{01C299D2-BB93-420C-8BEB-20A73DF041D9}" dt="2020-12-01T17:59:57.444" v="16989" actId="47"/>
        <pc:sldMkLst>
          <pc:docMk/>
          <pc:sldMk cId="2545252051" sldId="552"/>
        </pc:sldMkLst>
        <pc:spChg chg="mod ord">
          <ac:chgData name="Dylan Mendonca" userId="7e07c00c70ee66b9" providerId="LiveId" clId="{01C299D2-BB93-420C-8BEB-20A73DF041D9}" dt="2020-12-01T17:59:50.614" v="16988" actId="6264"/>
          <ac:spMkLst>
            <pc:docMk/>
            <pc:sldMk cId="2545252051" sldId="552"/>
            <ac:spMk id="2" creationId="{D1BEB222-CB6F-4823-9C4C-3682E0D70338}"/>
          </ac:spMkLst>
        </pc:spChg>
        <pc:spChg chg="add del mod">
          <ac:chgData name="Dylan Mendonca" userId="7e07c00c70ee66b9" providerId="LiveId" clId="{01C299D2-BB93-420C-8BEB-20A73DF041D9}" dt="2020-12-01T17:59:50.614" v="16988" actId="6264"/>
          <ac:spMkLst>
            <pc:docMk/>
            <pc:sldMk cId="2545252051" sldId="552"/>
            <ac:spMk id="3" creationId="{C34F6B96-359E-4AB7-857D-4560CC68C29B}"/>
          </ac:spMkLst>
        </pc:spChg>
        <pc:spChg chg="add del mod">
          <ac:chgData name="Dylan Mendonca" userId="7e07c00c70ee66b9" providerId="LiveId" clId="{01C299D2-BB93-420C-8BEB-20A73DF041D9}" dt="2020-12-01T17:59:50.614" v="16988" actId="6264"/>
          <ac:spMkLst>
            <pc:docMk/>
            <pc:sldMk cId="2545252051" sldId="552"/>
            <ac:spMk id="4" creationId="{E8269CED-A909-4531-9850-0034CFEF3ABC}"/>
          </ac:spMkLst>
        </pc:spChg>
        <pc:spChg chg="del">
          <ac:chgData name="Dylan Mendonca" userId="7e07c00c70ee66b9" providerId="LiveId" clId="{01C299D2-BB93-420C-8BEB-20A73DF041D9}" dt="2020-12-01T17:59:50.614" v="16988" actId="6264"/>
          <ac:spMkLst>
            <pc:docMk/>
            <pc:sldMk cId="2545252051" sldId="552"/>
            <ac:spMk id="9" creationId="{53B021B3-DE93-4AB7-8A18-CF5F1CED88B8}"/>
          </ac:spMkLst>
        </pc:spChg>
        <pc:spChg chg="del">
          <ac:chgData name="Dylan Mendonca" userId="7e07c00c70ee66b9" providerId="LiveId" clId="{01C299D2-BB93-420C-8BEB-20A73DF041D9}" dt="2020-12-01T17:59:50.614" v="16988" actId="6264"/>
          <ac:spMkLst>
            <pc:docMk/>
            <pc:sldMk cId="2545252051" sldId="552"/>
            <ac:spMk id="11" creationId="{52D502E5-F6B4-4D58-B4AE-FC466FF15EE8}"/>
          </ac:spMkLst>
        </pc:spChg>
        <pc:spChg chg="del">
          <ac:chgData name="Dylan Mendonca" userId="7e07c00c70ee66b9" providerId="LiveId" clId="{01C299D2-BB93-420C-8BEB-20A73DF041D9}" dt="2020-12-01T17:59:50.614" v="16988" actId="6264"/>
          <ac:spMkLst>
            <pc:docMk/>
            <pc:sldMk cId="2545252051" sldId="552"/>
            <ac:spMk id="13" creationId="{9DECDBF4-02B6-4BB4-B65B-B8107AD6A9E8}"/>
          </ac:spMkLst>
        </pc:spChg>
        <pc:graphicFrameChg chg="mod ord">
          <ac:chgData name="Dylan Mendonca" userId="7e07c00c70ee66b9" providerId="LiveId" clId="{01C299D2-BB93-420C-8BEB-20A73DF041D9}" dt="2020-12-01T17:59:50.614" v="16988" actId="6264"/>
          <ac:graphicFrameMkLst>
            <pc:docMk/>
            <pc:sldMk cId="2545252051" sldId="552"/>
            <ac:graphicFrameMk id="5" creationId="{1E55DCBE-76D1-4CD6-8291-13CD1B72EB6F}"/>
          </ac:graphicFrameMkLst>
        </pc:graphicFrameChg>
      </pc:sldChg>
      <pc:sldChg chg="add del">
        <pc:chgData name="Dylan Mendonca" userId="7e07c00c70ee66b9" providerId="LiveId" clId="{01C299D2-BB93-420C-8BEB-20A73DF041D9}" dt="2020-12-01T17:59:37.771" v="16986" actId="47"/>
        <pc:sldMkLst>
          <pc:docMk/>
          <pc:sldMk cId="2745355118" sldId="552"/>
        </pc:sldMkLst>
      </pc:sldChg>
      <pc:sldChg chg="addSp delSp modSp add del mod">
        <pc:chgData name="Dylan Mendonca" userId="7e07c00c70ee66b9" providerId="LiveId" clId="{01C299D2-BB93-420C-8BEB-20A73DF041D9}" dt="2020-12-01T23:50:53.018" v="17432" actId="403"/>
        <pc:sldMkLst>
          <pc:docMk/>
          <pc:sldMk cId="3234075776" sldId="552"/>
        </pc:sldMkLst>
        <pc:spChg chg="del mod">
          <ac:chgData name="Dylan Mendonca" userId="7e07c00c70ee66b9" providerId="LiveId" clId="{01C299D2-BB93-420C-8BEB-20A73DF041D9}" dt="2020-12-01T18:34:02.135" v="17225" actId="478"/>
          <ac:spMkLst>
            <pc:docMk/>
            <pc:sldMk cId="3234075776" sldId="552"/>
            <ac:spMk id="6" creationId="{F527CC16-D21E-43CF-BE64-F012C2757E73}"/>
          </ac:spMkLst>
        </pc:spChg>
        <pc:spChg chg="mod">
          <ac:chgData name="Dylan Mendonca" userId="7e07c00c70ee66b9" providerId="LiveId" clId="{01C299D2-BB93-420C-8BEB-20A73DF041D9}" dt="2020-12-01T23:50:43.786" v="17430" actId="113"/>
          <ac:spMkLst>
            <pc:docMk/>
            <pc:sldMk cId="3234075776" sldId="552"/>
            <ac:spMk id="9" creationId="{CE31DB88-8867-452D-B288-0232038FE2C9}"/>
          </ac:spMkLst>
        </pc:spChg>
        <pc:spChg chg="mod">
          <ac:chgData name="Dylan Mendonca" userId="7e07c00c70ee66b9" providerId="LiveId" clId="{01C299D2-BB93-420C-8BEB-20A73DF041D9}" dt="2020-12-01T23:50:53.018" v="17432" actId="403"/>
          <ac:spMkLst>
            <pc:docMk/>
            <pc:sldMk cId="3234075776" sldId="552"/>
            <ac:spMk id="11" creationId="{7A5B10C1-AA76-40F2-94A7-C3014CFB87A5}"/>
          </ac:spMkLst>
        </pc:spChg>
        <pc:spChg chg="add mod">
          <ac:chgData name="Dylan Mendonca" userId="7e07c00c70ee66b9" providerId="LiveId" clId="{01C299D2-BB93-420C-8BEB-20A73DF041D9}" dt="2020-12-01T18:37:40.987" v="17327" actId="1076"/>
          <ac:spMkLst>
            <pc:docMk/>
            <pc:sldMk cId="3234075776" sldId="552"/>
            <ac:spMk id="12" creationId="{294137A5-D7E9-4281-9896-A809771A1363}"/>
          </ac:spMkLst>
        </pc:spChg>
        <pc:spChg chg="add mod">
          <ac:chgData name="Dylan Mendonca" userId="7e07c00c70ee66b9" providerId="LiveId" clId="{01C299D2-BB93-420C-8BEB-20A73DF041D9}" dt="2020-12-01T18:37:40.705" v="17326" actId="1076"/>
          <ac:spMkLst>
            <pc:docMk/>
            <pc:sldMk cId="3234075776" sldId="552"/>
            <ac:spMk id="13" creationId="{F449F54E-197F-4828-9073-732CBE4D0217}"/>
          </ac:spMkLst>
        </pc:spChg>
        <pc:grpChg chg="del">
          <ac:chgData name="Dylan Mendonca" userId="7e07c00c70ee66b9" providerId="LiveId" clId="{01C299D2-BB93-420C-8BEB-20A73DF041D9}" dt="2020-12-01T18:34:03.415" v="17226" actId="478"/>
          <ac:grpSpMkLst>
            <pc:docMk/>
            <pc:sldMk cId="3234075776" sldId="552"/>
            <ac:grpSpMk id="3" creationId="{2E4D4A3B-C58D-4C02-9295-8EA5880A58B9}"/>
          </ac:grpSpMkLst>
        </pc:grpChg>
        <pc:picChg chg="mod">
          <ac:chgData name="Dylan Mendonca" userId="7e07c00c70ee66b9" providerId="LiveId" clId="{01C299D2-BB93-420C-8BEB-20A73DF041D9}" dt="2020-12-01T18:34:11.132" v="17227" actId="1076"/>
          <ac:picMkLst>
            <pc:docMk/>
            <pc:sldMk cId="3234075776" sldId="552"/>
            <ac:picMk id="7" creationId="{C3E47260-577D-43C7-AF78-D7BB4E09462B}"/>
          </ac:picMkLst>
        </pc:picChg>
      </pc:sldChg>
      <pc:sldChg chg="addSp delSp modSp add del mod setBg">
        <pc:chgData name="Dylan Mendonca" userId="7e07c00c70ee66b9" providerId="LiveId" clId="{01C299D2-BB93-420C-8BEB-20A73DF041D9}" dt="2020-12-01T18:05:14.435" v="17000" actId="47"/>
        <pc:sldMkLst>
          <pc:docMk/>
          <pc:sldMk cId="3243571106" sldId="552"/>
        </pc:sldMkLst>
        <pc:spChg chg="del">
          <ac:chgData name="Dylan Mendonca" userId="7e07c00c70ee66b9" providerId="LiveId" clId="{01C299D2-BB93-420C-8BEB-20A73DF041D9}" dt="2020-12-01T18:03:32.932" v="16996" actId="478"/>
          <ac:spMkLst>
            <pc:docMk/>
            <pc:sldMk cId="3243571106" sldId="552"/>
            <ac:spMk id="2" creationId="{D1BEB222-CB6F-4823-9C4C-3682E0D70338}"/>
          </ac:spMkLst>
        </pc:spChg>
        <pc:spChg chg="add del mod">
          <ac:chgData name="Dylan Mendonca" userId="7e07c00c70ee66b9" providerId="LiveId" clId="{01C299D2-BB93-420C-8BEB-20A73DF041D9}" dt="2020-12-01T18:03:29.748" v="16995" actId="478"/>
          <ac:spMkLst>
            <pc:docMk/>
            <pc:sldMk cId="3243571106" sldId="552"/>
            <ac:spMk id="4" creationId="{1638E10C-821C-45EA-A7A9-8EBA1AEB2358}"/>
          </ac:spMkLst>
        </pc:spChg>
        <pc:spChg chg="add del mod">
          <ac:chgData name="Dylan Mendonca" userId="7e07c00c70ee66b9" providerId="LiveId" clId="{01C299D2-BB93-420C-8BEB-20A73DF041D9}" dt="2020-12-01T18:03:35.118" v="16997" actId="478"/>
          <ac:spMkLst>
            <pc:docMk/>
            <pc:sldMk cId="3243571106" sldId="552"/>
            <ac:spMk id="7" creationId="{BECA6B3F-DF84-4266-801F-5740827546EF}"/>
          </ac:spMkLst>
        </pc:spChg>
        <pc:graphicFrameChg chg="del">
          <ac:chgData name="Dylan Mendonca" userId="7e07c00c70ee66b9" providerId="LiveId" clId="{01C299D2-BB93-420C-8BEB-20A73DF041D9}" dt="2020-12-01T18:03:26.376" v="16994" actId="478"/>
          <ac:graphicFrameMkLst>
            <pc:docMk/>
            <pc:sldMk cId="3243571106" sldId="552"/>
            <ac:graphicFrameMk id="5" creationId="{1E55DCBE-76D1-4CD6-8291-13CD1B72EB6F}"/>
          </ac:graphicFrameMkLst>
        </pc:graphicFrameChg>
      </pc:sldChg>
      <pc:sldChg chg="delSp modSp add mod">
        <pc:chgData name="Dylan Mendonca" userId="7e07c00c70ee66b9" providerId="LiveId" clId="{01C299D2-BB93-420C-8BEB-20A73DF041D9}" dt="2020-12-02T15:55:22.029" v="17930"/>
        <pc:sldMkLst>
          <pc:docMk/>
          <pc:sldMk cId="1133046474" sldId="553"/>
        </pc:sldMkLst>
        <pc:spChg chg="mod">
          <ac:chgData name="Dylan Mendonca" userId="7e07c00c70ee66b9" providerId="LiveId" clId="{01C299D2-BB93-420C-8BEB-20A73DF041D9}" dt="2020-12-02T15:55:22.029" v="17930"/>
          <ac:spMkLst>
            <pc:docMk/>
            <pc:sldMk cId="1133046474" sldId="553"/>
            <ac:spMk id="3" creationId="{3BF295F5-48BA-410C-88D7-52C95E16DAF8}"/>
          </ac:spMkLst>
        </pc:spChg>
        <pc:spChg chg="del">
          <ac:chgData name="Dylan Mendonca" userId="7e07c00c70ee66b9" providerId="LiveId" clId="{01C299D2-BB93-420C-8BEB-20A73DF041D9}" dt="2020-12-02T15:55:02.219" v="17909" actId="478"/>
          <ac:spMkLst>
            <pc:docMk/>
            <pc:sldMk cId="1133046474" sldId="553"/>
            <ac:spMk id="8" creationId="{12183382-7BC0-4C5F-9ABE-069F875932DC}"/>
          </ac:spMkLst>
        </pc:spChg>
        <pc:picChg chg="del">
          <ac:chgData name="Dylan Mendonca" userId="7e07c00c70ee66b9" providerId="LiveId" clId="{01C299D2-BB93-420C-8BEB-20A73DF041D9}" dt="2020-12-02T15:55:02.756" v="17910" actId="478"/>
          <ac:picMkLst>
            <pc:docMk/>
            <pc:sldMk cId="1133046474" sldId="553"/>
            <ac:picMk id="6" creationId="{9FFFC323-A27C-484C-A575-BF636EAB488A}"/>
          </ac:picMkLst>
        </pc:picChg>
      </pc:sldChg>
      <pc:sldChg chg="addSp delSp modSp add del mod">
        <pc:chgData name="Dylan Mendonca" userId="7e07c00c70ee66b9" providerId="LiveId" clId="{01C299D2-BB93-420C-8BEB-20A73DF041D9}" dt="2020-12-01T18:40:49.260" v="17372" actId="47"/>
        <pc:sldMkLst>
          <pc:docMk/>
          <pc:sldMk cId="3486434595" sldId="553"/>
        </pc:sldMkLst>
        <pc:spChg chg="add del">
          <ac:chgData name="Dylan Mendonca" userId="7e07c00c70ee66b9" providerId="LiveId" clId="{01C299D2-BB93-420C-8BEB-20A73DF041D9}" dt="2020-12-01T18:40:27.190" v="17360" actId="478"/>
          <ac:spMkLst>
            <pc:docMk/>
            <pc:sldMk cId="3486434595" sldId="553"/>
            <ac:spMk id="80" creationId="{46227D44-56FC-40F4-AFEB-13204575595D}"/>
          </ac:spMkLst>
        </pc:spChg>
        <pc:graphicFrameChg chg="add del mod">
          <ac:chgData name="Dylan Mendonca" userId="7e07c00c70ee66b9" providerId="LiveId" clId="{01C299D2-BB93-420C-8BEB-20A73DF041D9}" dt="2020-12-01T18:40:28.738" v="17365" actId="14100"/>
          <ac:graphicFrameMkLst>
            <pc:docMk/>
            <pc:sldMk cId="3486434595" sldId="553"/>
            <ac:graphicFrameMk id="77" creationId="{98CCA241-881B-4604-8510-C9B1F88B1BB3}"/>
          </ac:graphicFrameMkLst>
        </pc:graphicFrameChg>
        <pc:picChg chg="add del">
          <ac:chgData name="Dylan Mendonca" userId="7e07c00c70ee66b9" providerId="LiveId" clId="{01C299D2-BB93-420C-8BEB-20A73DF041D9}" dt="2020-12-01T18:40:26.955" v="17359" actId="478"/>
          <ac:picMkLst>
            <pc:docMk/>
            <pc:sldMk cId="3486434595" sldId="553"/>
            <ac:picMk id="72" creationId="{1D49AFE7-08D5-4C53-A8A4-BC9FF63876EE}"/>
          </ac:picMkLst>
        </pc:picChg>
      </pc:sldChg>
      <pc:sldChg chg="modSp add mod">
        <pc:chgData name="Dylan Mendonca" userId="7e07c00c70ee66b9" providerId="LiveId" clId="{01C299D2-BB93-420C-8BEB-20A73DF041D9}" dt="2020-12-02T15:55:24.351" v="17931"/>
        <pc:sldMkLst>
          <pc:docMk/>
          <pc:sldMk cId="407449922" sldId="554"/>
        </pc:sldMkLst>
        <pc:spChg chg="mod">
          <ac:chgData name="Dylan Mendonca" userId="7e07c00c70ee66b9" providerId="LiveId" clId="{01C299D2-BB93-420C-8BEB-20A73DF041D9}" dt="2020-12-02T15:55:24.351" v="17931"/>
          <ac:spMkLst>
            <pc:docMk/>
            <pc:sldMk cId="407449922" sldId="554"/>
            <ac:spMk id="3" creationId="{3BF295F5-48BA-410C-88D7-52C95E16DAF8}"/>
          </ac:spMkLst>
        </pc:spChg>
      </pc:sldChg>
      <pc:sldChg chg="add del">
        <pc:chgData name="Dylan Mendonca" userId="7e07c00c70ee66b9" providerId="LiveId" clId="{01C299D2-BB93-420C-8BEB-20A73DF041D9}" dt="2020-12-01T18:40:29.726" v="17366"/>
        <pc:sldMkLst>
          <pc:docMk/>
          <pc:sldMk cId="759464185" sldId="554"/>
        </pc:sldMkLst>
      </pc:sldChg>
      <pc:sldChg chg="addSp delSp add del mod">
        <pc:chgData name="Dylan Mendonca" userId="7e07c00c70ee66b9" providerId="LiveId" clId="{01C299D2-BB93-420C-8BEB-20A73DF041D9}" dt="2020-12-01T18:40:49.260" v="17372" actId="47"/>
        <pc:sldMkLst>
          <pc:docMk/>
          <pc:sldMk cId="2489567228" sldId="554"/>
        </pc:sldMkLst>
        <pc:spChg chg="add del">
          <ac:chgData name="Dylan Mendonca" userId="7e07c00c70ee66b9" providerId="LiveId" clId="{01C299D2-BB93-420C-8BEB-20A73DF041D9}" dt="2020-12-01T18:40:37.078" v="17369" actId="478"/>
          <ac:spMkLst>
            <pc:docMk/>
            <pc:sldMk cId="2489567228" sldId="554"/>
            <ac:spMk id="80" creationId="{46227D44-56FC-40F4-AFEB-13204575595D}"/>
          </ac:spMkLst>
        </pc:spChg>
      </pc:sldChg>
      <pc:sldChg chg="addSp modSp add mod">
        <pc:chgData name="Dylan Mendonca" userId="7e07c00c70ee66b9" providerId="LiveId" clId="{01C299D2-BB93-420C-8BEB-20A73DF041D9}" dt="2020-12-02T18:24:45.756" v="18794" actId="1036"/>
        <pc:sldMkLst>
          <pc:docMk/>
          <pc:sldMk cId="1497554056" sldId="555"/>
        </pc:sldMkLst>
        <pc:spChg chg="add mod">
          <ac:chgData name="Dylan Mendonca" userId="7e07c00c70ee66b9" providerId="LiveId" clId="{01C299D2-BB93-420C-8BEB-20A73DF041D9}" dt="2020-12-02T15:56:17.308" v="17936" actId="1582"/>
          <ac:spMkLst>
            <pc:docMk/>
            <pc:sldMk cId="1497554056" sldId="555"/>
            <ac:spMk id="3" creationId="{F287E4FD-DA03-495F-94A3-59A3D8C81DE0}"/>
          </ac:spMkLst>
        </pc:spChg>
        <pc:spChg chg="add mod">
          <ac:chgData name="Dylan Mendonca" userId="7e07c00c70ee66b9" providerId="LiveId" clId="{01C299D2-BB93-420C-8BEB-20A73DF041D9}" dt="2020-12-02T15:56:38.423" v="17942" actId="208"/>
          <ac:spMkLst>
            <pc:docMk/>
            <pc:sldMk cId="1497554056" sldId="555"/>
            <ac:spMk id="5" creationId="{E13B4D98-7BAE-4F9B-A96C-A8645702A66E}"/>
          </ac:spMkLst>
        </pc:spChg>
        <pc:spChg chg="add mod">
          <ac:chgData name="Dylan Mendonca" userId="7e07c00c70ee66b9" providerId="LiveId" clId="{01C299D2-BB93-420C-8BEB-20A73DF041D9}" dt="2020-12-02T15:56:41.765" v="17944" actId="1076"/>
          <ac:spMkLst>
            <pc:docMk/>
            <pc:sldMk cId="1497554056" sldId="555"/>
            <ac:spMk id="6" creationId="{D5386C0F-1F86-4AF1-A017-0AE77CA7EA43}"/>
          </ac:spMkLst>
        </pc:spChg>
        <pc:spChg chg="add mod">
          <ac:chgData name="Dylan Mendonca" userId="7e07c00c70ee66b9" providerId="LiveId" clId="{01C299D2-BB93-420C-8BEB-20A73DF041D9}" dt="2020-12-02T15:57:12.667" v="17959" actId="1076"/>
          <ac:spMkLst>
            <pc:docMk/>
            <pc:sldMk cId="1497554056" sldId="555"/>
            <ac:spMk id="7" creationId="{FACE40BA-0ECA-4AC6-82B3-0DE6A8DE3826}"/>
          </ac:spMkLst>
        </pc:spChg>
        <pc:spChg chg="add mod">
          <ac:chgData name="Dylan Mendonca" userId="7e07c00c70ee66b9" providerId="LiveId" clId="{01C299D2-BB93-420C-8BEB-20A73DF041D9}" dt="2020-12-02T15:57:32.094" v="17984" actId="1076"/>
          <ac:spMkLst>
            <pc:docMk/>
            <pc:sldMk cId="1497554056" sldId="555"/>
            <ac:spMk id="8" creationId="{CBD2CBD1-7976-4385-AE8E-E301DE2B2A03}"/>
          </ac:spMkLst>
        </pc:spChg>
        <pc:spChg chg="add mod">
          <ac:chgData name="Dylan Mendonca" userId="7e07c00c70ee66b9" providerId="LiveId" clId="{01C299D2-BB93-420C-8BEB-20A73DF041D9}" dt="2020-12-02T18:24:45.756" v="18794" actId="1036"/>
          <ac:spMkLst>
            <pc:docMk/>
            <pc:sldMk cId="1497554056" sldId="555"/>
            <ac:spMk id="9" creationId="{BEC785F0-040B-4FCF-B288-B6EE8680A9BF}"/>
          </ac:spMkLst>
        </pc:spChg>
      </pc:sldChg>
      <pc:sldChg chg="addSp modSp add ord">
        <pc:chgData name="Dylan Mendonca" userId="7e07c00c70ee66b9" providerId="LiveId" clId="{01C299D2-BB93-420C-8BEB-20A73DF041D9}" dt="2020-12-02T18:24:48.098" v="18795"/>
        <pc:sldMkLst>
          <pc:docMk/>
          <pc:sldMk cId="3321277138" sldId="556"/>
        </pc:sldMkLst>
        <pc:spChg chg="add mod">
          <ac:chgData name="Dylan Mendonca" userId="7e07c00c70ee66b9" providerId="LiveId" clId="{01C299D2-BB93-420C-8BEB-20A73DF041D9}" dt="2020-12-02T18:24:48.098" v="18795"/>
          <ac:spMkLst>
            <pc:docMk/>
            <pc:sldMk cId="3321277138" sldId="556"/>
            <ac:spMk id="5" creationId="{1B11C3FD-A0E3-466E-975B-547071F5EBE4}"/>
          </ac:spMkLst>
        </pc:spChg>
      </pc:sldChg>
      <pc:sldChg chg="modSp new mod">
        <pc:chgData name="Dylan Mendonca" userId="7e07c00c70ee66b9" providerId="LiveId" clId="{01C299D2-BB93-420C-8BEB-20A73DF041D9}" dt="2020-12-02T23:06:01.628" v="19538" actId="20577"/>
        <pc:sldMkLst>
          <pc:docMk/>
          <pc:sldMk cId="2195331020" sldId="557"/>
        </pc:sldMkLst>
        <pc:spChg chg="mod">
          <ac:chgData name="Dylan Mendonca" userId="7e07c00c70ee66b9" providerId="LiveId" clId="{01C299D2-BB93-420C-8BEB-20A73DF041D9}" dt="2020-12-02T23:01:10.297" v="19074" actId="2711"/>
          <ac:spMkLst>
            <pc:docMk/>
            <pc:sldMk cId="2195331020" sldId="557"/>
            <ac:spMk id="2" creationId="{E81ACFF3-3202-49ED-B50B-978F69A24926}"/>
          </ac:spMkLst>
        </pc:spChg>
        <pc:spChg chg="mod">
          <ac:chgData name="Dylan Mendonca" userId="7e07c00c70ee66b9" providerId="LiveId" clId="{01C299D2-BB93-420C-8BEB-20A73DF041D9}" dt="2020-12-02T23:06:01.628" v="19538" actId="20577"/>
          <ac:spMkLst>
            <pc:docMk/>
            <pc:sldMk cId="2195331020" sldId="557"/>
            <ac:spMk id="3" creationId="{92598322-9458-4F5F-9F49-D6629D676299}"/>
          </ac:spMkLst>
        </pc:spChg>
      </pc:sldChg>
      <pc:sldChg chg="addSp modSp add mod">
        <pc:chgData name="Dylan Mendonca" userId="7e07c00c70ee66b9" providerId="LiveId" clId="{01C299D2-BB93-420C-8BEB-20A73DF041D9}" dt="2020-12-02T23:08:50.506" v="19641" actId="1076"/>
        <pc:sldMkLst>
          <pc:docMk/>
          <pc:sldMk cId="1784895744" sldId="558"/>
        </pc:sldMkLst>
        <pc:spChg chg="add mod">
          <ac:chgData name="Dylan Mendonca" userId="7e07c00c70ee66b9" providerId="LiveId" clId="{01C299D2-BB93-420C-8BEB-20A73DF041D9}" dt="2020-12-02T23:08:50.506" v="19641" actId="1076"/>
          <ac:spMkLst>
            <pc:docMk/>
            <pc:sldMk cId="1784895744" sldId="558"/>
            <ac:spMk id="3" creationId="{F2CB3DB2-B382-4AAC-A92A-885D028827DE}"/>
          </ac:spMkLst>
        </pc:spChg>
      </pc:sldChg>
      <pc:sldChg chg="add ord">
        <pc:chgData name="Dylan Mendonca" userId="7e07c00c70ee66b9" providerId="LiveId" clId="{01C299D2-BB93-420C-8BEB-20A73DF041D9}" dt="2020-12-03T20:34:37.620" v="20933"/>
        <pc:sldMkLst>
          <pc:docMk/>
          <pc:sldMk cId="3899650362" sldId="559"/>
        </pc:sldMkLst>
      </pc:sldChg>
      <pc:sldChg chg="add del">
        <pc:chgData name="Dylan Mendonca" userId="7e07c00c70ee66b9" providerId="LiveId" clId="{01C299D2-BB93-420C-8BEB-20A73DF041D9}" dt="2020-12-03T02:02:50.710" v="20634" actId="47"/>
        <pc:sldMkLst>
          <pc:docMk/>
          <pc:sldMk cId="122289861" sldId="560"/>
        </pc:sldMkLst>
      </pc:sldChg>
      <pc:sldMasterChg chg="modTransition addSldLayout delSldLayout modSldLayout">
        <pc:chgData name="Dylan Mendonca" userId="7e07c00c70ee66b9" providerId="LiveId" clId="{01C299D2-BB93-420C-8BEB-20A73DF041D9}" dt="2020-12-01T18:09:05.125" v="17028" actId="1076"/>
        <pc:sldMasterMkLst>
          <pc:docMk/>
          <pc:sldMasterMk cId="1753602967" sldId="2147483672"/>
        </pc:sldMasterMkLst>
        <pc:sldLayoutChg chg="modTransition">
          <pc:chgData name="Dylan Mendonca" userId="7e07c00c70ee66b9" providerId="LiveId" clId="{01C299D2-BB93-420C-8BEB-20A73DF041D9}" dt="2020-11-30T19:36:07.859" v="15666"/>
          <pc:sldLayoutMkLst>
            <pc:docMk/>
            <pc:sldMasterMk cId="1753602967" sldId="2147483672"/>
            <pc:sldLayoutMk cId="1840716230" sldId="2147483673"/>
          </pc:sldLayoutMkLst>
        </pc:sldLayoutChg>
        <pc:sldLayoutChg chg="modSp mod modTransition setBg">
          <pc:chgData name="Dylan Mendonca" userId="7e07c00c70ee66b9" providerId="LiveId" clId="{01C299D2-BB93-420C-8BEB-20A73DF041D9}" dt="2020-12-01T18:09:05.125" v="17028" actId="1076"/>
          <pc:sldLayoutMkLst>
            <pc:docMk/>
            <pc:sldMasterMk cId="1753602967" sldId="2147483672"/>
            <pc:sldLayoutMk cId="329631793" sldId="2147483674"/>
          </pc:sldLayoutMkLst>
          <pc:spChg chg="mod">
            <ac:chgData name="Dylan Mendonca" userId="7e07c00c70ee66b9" providerId="LiveId" clId="{01C299D2-BB93-420C-8BEB-20A73DF041D9}" dt="2020-12-01T18:09:05.125" v="17028" actId="1076"/>
            <ac:spMkLst>
              <pc:docMk/>
              <pc:sldMasterMk cId="1753602967" sldId="2147483672"/>
              <pc:sldLayoutMk cId="329631793" sldId="2147483674"/>
              <ac:spMk id="2" creationId="{163DB4CE-C533-4E08-85E9-856F57275DE0}"/>
            </ac:spMkLst>
          </pc:spChg>
        </pc:sldLayoutChg>
        <pc:sldLayoutChg chg="modTransition">
          <pc:chgData name="Dylan Mendonca" userId="7e07c00c70ee66b9" providerId="LiveId" clId="{01C299D2-BB93-420C-8BEB-20A73DF041D9}" dt="2020-11-30T19:36:07.859" v="15666"/>
          <pc:sldLayoutMkLst>
            <pc:docMk/>
            <pc:sldMasterMk cId="1753602967" sldId="2147483672"/>
            <pc:sldLayoutMk cId="3849218655" sldId="2147483675"/>
          </pc:sldLayoutMkLst>
        </pc:sldLayoutChg>
        <pc:sldLayoutChg chg="modTransition">
          <pc:chgData name="Dylan Mendonca" userId="7e07c00c70ee66b9" providerId="LiveId" clId="{01C299D2-BB93-420C-8BEB-20A73DF041D9}" dt="2020-11-30T19:36:07.859" v="15666"/>
          <pc:sldLayoutMkLst>
            <pc:docMk/>
            <pc:sldMasterMk cId="1753602967" sldId="2147483672"/>
            <pc:sldLayoutMk cId="10656213" sldId="2147483676"/>
          </pc:sldLayoutMkLst>
        </pc:sldLayoutChg>
        <pc:sldLayoutChg chg="modTransition">
          <pc:chgData name="Dylan Mendonca" userId="7e07c00c70ee66b9" providerId="LiveId" clId="{01C299D2-BB93-420C-8BEB-20A73DF041D9}" dt="2020-11-30T19:36:07.859" v="15666"/>
          <pc:sldLayoutMkLst>
            <pc:docMk/>
            <pc:sldMasterMk cId="1753602967" sldId="2147483672"/>
            <pc:sldLayoutMk cId="2629193488" sldId="2147483677"/>
          </pc:sldLayoutMkLst>
        </pc:sldLayoutChg>
        <pc:sldLayoutChg chg="modTransition setBg">
          <pc:chgData name="Dylan Mendonca" userId="7e07c00c70ee66b9" providerId="LiveId" clId="{01C299D2-BB93-420C-8BEB-20A73DF041D9}" dt="2020-12-01T18:06:34.629" v="17008"/>
          <pc:sldLayoutMkLst>
            <pc:docMk/>
            <pc:sldMasterMk cId="1753602967" sldId="2147483672"/>
            <pc:sldLayoutMk cId="4028780609" sldId="2147483678"/>
          </pc:sldLayoutMkLst>
        </pc:sldLayoutChg>
        <pc:sldLayoutChg chg="modTransition">
          <pc:chgData name="Dylan Mendonca" userId="7e07c00c70ee66b9" providerId="LiveId" clId="{01C299D2-BB93-420C-8BEB-20A73DF041D9}" dt="2020-11-30T19:36:07.859" v="15666"/>
          <pc:sldLayoutMkLst>
            <pc:docMk/>
            <pc:sldMasterMk cId="1753602967" sldId="2147483672"/>
            <pc:sldLayoutMk cId="3405787540" sldId="2147483679"/>
          </pc:sldLayoutMkLst>
        </pc:sldLayoutChg>
        <pc:sldLayoutChg chg="modTransition">
          <pc:chgData name="Dylan Mendonca" userId="7e07c00c70ee66b9" providerId="LiveId" clId="{01C299D2-BB93-420C-8BEB-20A73DF041D9}" dt="2020-11-30T19:36:07.859" v="15666"/>
          <pc:sldLayoutMkLst>
            <pc:docMk/>
            <pc:sldMasterMk cId="1753602967" sldId="2147483672"/>
            <pc:sldLayoutMk cId="2845758076" sldId="2147483680"/>
          </pc:sldLayoutMkLst>
        </pc:sldLayoutChg>
        <pc:sldLayoutChg chg="modTransition">
          <pc:chgData name="Dylan Mendonca" userId="7e07c00c70ee66b9" providerId="LiveId" clId="{01C299D2-BB93-420C-8BEB-20A73DF041D9}" dt="2020-11-30T19:36:07.859" v="15666"/>
          <pc:sldLayoutMkLst>
            <pc:docMk/>
            <pc:sldMasterMk cId="1753602967" sldId="2147483672"/>
            <pc:sldLayoutMk cId="3612532132" sldId="2147483681"/>
          </pc:sldLayoutMkLst>
        </pc:sldLayoutChg>
        <pc:sldLayoutChg chg="modTransition">
          <pc:chgData name="Dylan Mendonca" userId="7e07c00c70ee66b9" providerId="LiveId" clId="{01C299D2-BB93-420C-8BEB-20A73DF041D9}" dt="2020-11-30T19:36:07.859" v="15666"/>
          <pc:sldLayoutMkLst>
            <pc:docMk/>
            <pc:sldMasterMk cId="1753602967" sldId="2147483672"/>
            <pc:sldLayoutMk cId="2422843232" sldId="2147483682"/>
          </pc:sldLayoutMkLst>
        </pc:sldLayoutChg>
        <pc:sldLayoutChg chg="modTransition">
          <pc:chgData name="Dylan Mendonca" userId="7e07c00c70ee66b9" providerId="LiveId" clId="{01C299D2-BB93-420C-8BEB-20A73DF041D9}" dt="2020-11-30T19:36:07.859" v="15666"/>
          <pc:sldLayoutMkLst>
            <pc:docMk/>
            <pc:sldMasterMk cId="1753602967" sldId="2147483672"/>
            <pc:sldLayoutMk cId="4050122338" sldId="2147483683"/>
          </pc:sldLayoutMkLst>
        </pc:sldLayoutChg>
        <pc:sldLayoutChg chg="new mod setBg">
          <pc:chgData name="Dylan Mendonca" userId="7e07c00c70ee66b9" providerId="LiveId" clId="{01C299D2-BB93-420C-8BEB-20A73DF041D9}" dt="2020-12-01T18:06:02.997" v="17005"/>
          <pc:sldLayoutMkLst>
            <pc:docMk/>
            <pc:sldMasterMk cId="1753602967" sldId="2147483672"/>
            <pc:sldLayoutMk cId="443894326" sldId="2147483684"/>
          </pc:sldLayoutMkLst>
        </pc:sldLayoutChg>
        <pc:sldLayoutChg chg="new del mod">
          <pc:chgData name="Dylan Mendonca" userId="7e07c00c70ee66b9" providerId="LiveId" clId="{01C299D2-BB93-420C-8BEB-20A73DF041D9}" dt="2020-12-01T18:05:38.877" v="17002" actId="2696"/>
          <pc:sldLayoutMkLst>
            <pc:docMk/>
            <pc:sldMasterMk cId="1753602967" sldId="2147483672"/>
            <pc:sldLayoutMk cId="1452088130" sldId="2147483685"/>
          </pc:sldLayoutMkLst>
        </pc:sldLayoutChg>
      </pc:sldMasterChg>
    </pc:docChg>
  </pc:docChgLst>
</pc:chgInfo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2A3F5E9-0B30-4C18-A9BE-E0C65DFF2E31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2537D11A-90C7-444E-9923-FDD694C20FB7}">
      <dgm:prSet/>
      <dgm:spPr/>
      <dgm:t>
        <a:bodyPr/>
        <a:lstStyle/>
        <a:p>
          <a:r>
            <a:rPr lang="en-GB" dirty="0">
              <a:latin typeface="Helvetica" pitchFamily="2" charset="0"/>
            </a:rPr>
            <a:t>~</a:t>
          </a:r>
          <a:r>
            <a:rPr lang="en-GB" b="0" i="0" dirty="0">
              <a:latin typeface="Helvetica" pitchFamily="2" charset="0"/>
            </a:rPr>
            <a:t>10% reduction in sarcopenia could save $1.1 billion/year</a:t>
          </a:r>
          <a:r>
            <a:rPr lang="en-GB" b="0" i="0" baseline="30000" dirty="0">
              <a:latin typeface="Helvetica" pitchFamily="2" charset="0"/>
            </a:rPr>
            <a:t>1</a:t>
          </a:r>
          <a:endParaRPr lang="en-US" baseline="30000" dirty="0">
            <a:latin typeface="Helvetica" pitchFamily="2" charset="0"/>
          </a:endParaRPr>
        </a:p>
      </dgm:t>
    </dgm:pt>
    <dgm:pt modelId="{3E6CEA5C-69D7-475B-9423-DFBAC453F0CB}" type="parTrans" cxnId="{A755B307-8C61-4B87-AE4D-607DC2CC6086}">
      <dgm:prSet/>
      <dgm:spPr/>
      <dgm:t>
        <a:bodyPr/>
        <a:lstStyle/>
        <a:p>
          <a:endParaRPr lang="en-US"/>
        </a:p>
      </dgm:t>
    </dgm:pt>
    <dgm:pt modelId="{99207E89-CA49-4998-8F9F-2AE2C33F1772}" type="sibTrans" cxnId="{A755B307-8C61-4B87-AE4D-607DC2CC6086}">
      <dgm:prSet/>
      <dgm:spPr/>
      <dgm:t>
        <a:bodyPr/>
        <a:lstStyle/>
        <a:p>
          <a:endParaRPr lang="en-US"/>
        </a:p>
      </dgm:t>
    </dgm:pt>
    <dgm:pt modelId="{A59F8243-DF1E-4E48-B32B-3B1DFECE0DBF}">
      <dgm:prSet/>
      <dgm:spPr/>
      <dgm:t>
        <a:bodyPr/>
        <a:lstStyle/>
        <a:p>
          <a:r>
            <a:rPr lang="en-GB" dirty="0">
              <a:latin typeface="Helvetica" pitchFamily="2" charset="0"/>
            </a:rPr>
            <a:t>Poor muscle health can lower lifespan</a:t>
          </a:r>
          <a:r>
            <a:rPr lang="en-GB" b="0" i="0" baseline="30000" dirty="0">
              <a:latin typeface="Helvetica" pitchFamily="2" charset="0"/>
            </a:rPr>
            <a:t>2</a:t>
          </a:r>
          <a:endParaRPr lang="en-US" dirty="0">
            <a:latin typeface="Helvetica" pitchFamily="2" charset="0"/>
          </a:endParaRPr>
        </a:p>
      </dgm:t>
    </dgm:pt>
    <dgm:pt modelId="{A23E4E1B-424D-4532-9005-B15DAEE9E961}" type="parTrans" cxnId="{3DB49BB1-3182-44F2-84BA-C29AF0DBE2D0}">
      <dgm:prSet/>
      <dgm:spPr/>
      <dgm:t>
        <a:bodyPr/>
        <a:lstStyle/>
        <a:p>
          <a:endParaRPr lang="en-US"/>
        </a:p>
      </dgm:t>
    </dgm:pt>
    <dgm:pt modelId="{BD0DD419-DFA7-4AC0-A345-030E739154F1}" type="sibTrans" cxnId="{3DB49BB1-3182-44F2-84BA-C29AF0DBE2D0}">
      <dgm:prSet/>
      <dgm:spPr/>
      <dgm:t>
        <a:bodyPr/>
        <a:lstStyle/>
        <a:p>
          <a:endParaRPr lang="en-US"/>
        </a:p>
      </dgm:t>
    </dgm:pt>
    <dgm:pt modelId="{D76F6AFA-E2D4-4D25-824C-6FBC67044FAC}">
      <dgm:prSet/>
      <dgm:spPr/>
      <dgm:t>
        <a:bodyPr/>
        <a:lstStyle/>
        <a:p>
          <a:r>
            <a:rPr lang="en-GB" dirty="0">
              <a:latin typeface="Helvetica" pitchFamily="2" charset="0"/>
            </a:rPr>
            <a:t>~22 people per 100,000 suffer from muscle disorders</a:t>
          </a:r>
          <a:r>
            <a:rPr lang="en-GB" b="0" i="0" baseline="30000" dirty="0">
              <a:latin typeface="Helvetica" pitchFamily="2" charset="0"/>
            </a:rPr>
            <a:t>3</a:t>
          </a:r>
          <a:endParaRPr lang="en-US" dirty="0">
            <a:latin typeface="Helvetica" pitchFamily="2" charset="0"/>
          </a:endParaRPr>
        </a:p>
      </dgm:t>
    </dgm:pt>
    <dgm:pt modelId="{C036A76D-9663-4007-8022-3F11154C9153}" type="parTrans" cxnId="{A1E18D40-0E47-437D-9CC9-8E8ED57D0BE8}">
      <dgm:prSet/>
      <dgm:spPr/>
      <dgm:t>
        <a:bodyPr/>
        <a:lstStyle/>
        <a:p>
          <a:endParaRPr lang="en-US"/>
        </a:p>
      </dgm:t>
    </dgm:pt>
    <dgm:pt modelId="{6A094190-A297-4FB6-BACC-98938B295734}" type="sibTrans" cxnId="{A1E18D40-0E47-437D-9CC9-8E8ED57D0BE8}">
      <dgm:prSet/>
      <dgm:spPr/>
      <dgm:t>
        <a:bodyPr/>
        <a:lstStyle/>
        <a:p>
          <a:endParaRPr lang="en-US"/>
        </a:p>
      </dgm:t>
    </dgm:pt>
    <dgm:pt modelId="{CF90FFEC-F56F-493A-87FD-88DC0B701123}" type="pres">
      <dgm:prSet presAssocID="{72A3F5E9-0B30-4C18-A9BE-E0C65DFF2E31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16237B2-66E3-4A2B-BC82-49AD9CE1D234}" type="pres">
      <dgm:prSet presAssocID="{2537D11A-90C7-444E-9923-FDD694C20FB7}" presName="hierRoot1" presStyleCnt="0">
        <dgm:presLayoutVars>
          <dgm:hierBranch val="init"/>
        </dgm:presLayoutVars>
      </dgm:prSet>
      <dgm:spPr/>
    </dgm:pt>
    <dgm:pt modelId="{C1EF7BFB-86D2-4B6B-85B0-5E1D83A6EE08}" type="pres">
      <dgm:prSet presAssocID="{2537D11A-90C7-444E-9923-FDD694C20FB7}" presName="rootComposite1" presStyleCnt="0"/>
      <dgm:spPr/>
    </dgm:pt>
    <dgm:pt modelId="{BB24230C-6005-4F6E-9CAF-A1A9DC848917}" type="pres">
      <dgm:prSet presAssocID="{2537D11A-90C7-444E-9923-FDD694C20FB7}" presName="rootText1" presStyleLbl="alignAcc1" presStyleIdx="0" presStyleCnt="0">
        <dgm:presLayoutVars>
          <dgm:chPref val="3"/>
        </dgm:presLayoutVars>
      </dgm:prSet>
      <dgm:spPr/>
    </dgm:pt>
    <dgm:pt modelId="{106A0F83-BD24-42F4-840F-C0324199BBE3}" type="pres">
      <dgm:prSet presAssocID="{2537D11A-90C7-444E-9923-FDD694C20FB7}" presName="topArc1" presStyleLbl="parChTrans1D1" presStyleIdx="0" presStyleCnt="6"/>
      <dgm:spPr/>
    </dgm:pt>
    <dgm:pt modelId="{762FC23A-B99A-49AB-A5AE-A85803DAD4CD}" type="pres">
      <dgm:prSet presAssocID="{2537D11A-90C7-444E-9923-FDD694C20FB7}" presName="bottomArc1" presStyleLbl="parChTrans1D1" presStyleIdx="1" presStyleCnt="6"/>
      <dgm:spPr/>
    </dgm:pt>
    <dgm:pt modelId="{25D5A5CA-ACA6-432A-B834-89F32915A746}" type="pres">
      <dgm:prSet presAssocID="{2537D11A-90C7-444E-9923-FDD694C20FB7}" presName="topConnNode1" presStyleLbl="node1" presStyleIdx="0" presStyleCnt="0"/>
      <dgm:spPr/>
    </dgm:pt>
    <dgm:pt modelId="{E7539EF1-15CF-4CB1-BDC6-579F65272E7A}" type="pres">
      <dgm:prSet presAssocID="{2537D11A-90C7-444E-9923-FDD694C20FB7}" presName="hierChild2" presStyleCnt="0"/>
      <dgm:spPr/>
    </dgm:pt>
    <dgm:pt modelId="{7EB4F46B-6EC9-4983-92D9-4543E36D43F4}" type="pres">
      <dgm:prSet presAssocID="{2537D11A-90C7-444E-9923-FDD694C20FB7}" presName="hierChild3" presStyleCnt="0"/>
      <dgm:spPr/>
    </dgm:pt>
    <dgm:pt modelId="{5B290203-227D-48B4-914E-31288728F566}" type="pres">
      <dgm:prSet presAssocID="{A59F8243-DF1E-4E48-B32B-3B1DFECE0DBF}" presName="hierRoot1" presStyleCnt="0">
        <dgm:presLayoutVars>
          <dgm:hierBranch val="init"/>
        </dgm:presLayoutVars>
      </dgm:prSet>
      <dgm:spPr/>
    </dgm:pt>
    <dgm:pt modelId="{C136AA2E-E9FE-41FC-B1A1-681D5F2C477F}" type="pres">
      <dgm:prSet presAssocID="{A59F8243-DF1E-4E48-B32B-3B1DFECE0DBF}" presName="rootComposite1" presStyleCnt="0"/>
      <dgm:spPr/>
    </dgm:pt>
    <dgm:pt modelId="{CACEB886-FD60-47E1-B1BE-804F87F04BCD}" type="pres">
      <dgm:prSet presAssocID="{A59F8243-DF1E-4E48-B32B-3B1DFECE0DBF}" presName="rootText1" presStyleLbl="alignAcc1" presStyleIdx="0" presStyleCnt="0">
        <dgm:presLayoutVars>
          <dgm:chPref val="3"/>
        </dgm:presLayoutVars>
      </dgm:prSet>
      <dgm:spPr/>
    </dgm:pt>
    <dgm:pt modelId="{6A66028E-9E27-4A25-AE12-AF0FBB00B8A8}" type="pres">
      <dgm:prSet presAssocID="{A59F8243-DF1E-4E48-B32B-3B1DFECE0DBF}" presName="topArc1" presStyleLbl="parChTrans1D1" presStyleIdx="2" presStyleCnt="6"/>
      <dgm:spPr/>
    </dgm:pt>
    <dgm:pt modelId="{6D7B21BA-40FA-46E8-B15A-67F0FEF6C3B8}" type="pres">
      <dgm:prSet presAssocID="{A59F8243-DF1E-4E48-B32B-3B1DFECE0DBF}" presName="bottomArc1" presStyleLbl="parChTrans1D1" presStyleIdx="3" presStyleCnt="6"/>
      <dgm:spPr/>
    </dgm:pt>
    <dgm:pt modelId="{D44F8DE0-12D2-4126-A29D-2EB535873204}" type="pres">
      <dgm:prSet presAssocID="{A59F8243-DF1E-4E48-B32B-3B1DFECE0DBF}" presName="topConnNode1" presStyleLbl="node1" presStyleIdx="0" presStyleCnt="0"/>
      <dgm:spPr/>
    </dgm:pt>
    <dgm:pt modelId="{55C28E46-0879-4CFC-9B5C-F7DE1C3A83F9}" type="pres">
      <dgm:prSet presAssocID="{A59F8243-DF1E-4E48-B32B-3B1DFECE0DBF}" presName="hierChild2" presStyleCnt="0"/>
      <dgm:spPr/>
    </dgm:pt>
    <dgm:pt modelId="{2EEE74F0-28D8-4B1B-B546-F958AA60A2CC}" type="pres">
      <dgm:prSet presAssocID="{A59F8243-DF1E-4E48-B32B-3B1DFECE0DBF}" presName="hierChild3" presStyleCnt="0"/>
      <dgm:spPr/>
    </dgm:pt>
    <dgm:pt modelId="{984FF6BD-E199-4D97-B081-DCF006050434}" type="pres">
      <dgm:prSet presAssocID="{D76F6AFA-E2D4-4D25-824C-6FBC67044FAC}" presName="hierRoot1" presStyleCnt="0">
        <dgm:presLayoutVars>
          <dgm:hierBranch val="init"/>
        </dgm:presLayoutVars>
      </dgm:prSet>
      <dgm:spPr/>
    </dgm:pt>
    <dgm:pt modelId="{54B362D1-69E0-4D3B-8CA9-9F29EB5FB907}" type="pres">
      <dgm:prSet presAssocID="{D76F6AFA-E2D4-4D25-824C-6FBC67044FAC}" presName="rootComposite1" presStyleCnt="0"/>
      <dgm:spPr/>
    </dgm:pt>
    <dgm:pt modelId="{4D4F6E12-71D8-4D5A-98D5-75EB5C23FA72}" type="pres">
      <dgm:prSet presAssocID="{D76F6AFA-E2D4-4D25-824C-6FBC67044FAC}" presName="rootText1" presStyleLbl="alignAcc1" presStyleIdx="0" presStyleCnt="0">
        <dgm:presLayoutVars>
          <dgm:chPref val="3"/>
        </dgm:presLayoutVars>
      </dgm:prSet>
      <dgm:spPr/>
    </dgm:pt>
    <dgm:pt modelId="{0DD2424C-1176-4F0B-9E38-0386BEFCA0E5}" type="pres">
      <dgm:prSet presAssocID="{D76F6AFA-E2D4-4D25-824C-6FBC67044FAC}" presName="topArc1" presStyleLbl="parChTrans1D1" presStyleIdx="4" presStyleCnt="6"/>
      <dgm:spPr/>
    </dgm:pt>
    <dgm:pt modelId="{3E61BC1A-58B1-49BA-8201-0265550682DF}" type="pres">
      <dgm:prSet presAssocID="{D76F6AFA-E2D4-4D25-824C-6FBC67044FAC}" presName="bottomArc1" presStyleLbl="parChTrans1D1" presStyleIdx="5" presStyleCnt="6"/>
      <dgm:spPr/>
    </dgm:pt>
    <dgm:pt modelId="{B7E8F4DA-D86B-4B5D-BA11-86038ECA2D92}" type="pres">
      <dgm:prSet presAssocID="{D76F6AFA-E2D4-4D25-824C-6FBC67044FAC}" presName="topConnNode1" presStyleLbl="node1" presStyleIdx="0" presStyleCnt="0"/>
      <dgm:spPr/>
    </dgm:pt>
    <dgm:pt modelId="{FE59D7C2-D78A-45FF-AFA8-77BA6D13342D}" type="pres">
      <dgm:prSet presAssocID="{D76F6AFA-E2D4-4D25-824C-6FBC67044FAC}" presName="hierChild2" presStyleCnt="0"/>
      <dgm:spPr/>
    </dgm:pt>
    <dgm:pt modelId="{D0CF8DAE-568C-4D8E-9D1F-ED58587820F9}" type="pres">
      <dgm:prSet presAssocID="{D76F6AFA-E2D4-4D25-824C-6FBC67044FAC}" presName="hierChild3" presStyleCnt="0"/>
      <dgm:spPr/>
    </dgm:pt>
  </dgm:ptLst>
  <dgm:cxnLst>
    <dgm:cxn modelId="{A755B307-8C61-4B87-AE4D-607DC2CC6086}" srcId="{72A3F5E9-0B30-4C18-A9BE-E0C65DFF2E31}" destId="{2537D11A-90C7-444E-9923-FDD694C20FB7}" srcOrd="0" destOrd="0" parTransId="{3E6CEA5C-69D7-475B-9423-DFBAC453F0CB}" sibTransId="{99207E89-CA49-4998-8F9F-2AE2C33F1772}"/>
    <dgm:cxn modelId="{FC7E0922-D1BB-4822-A371-6AC421985F7F}" type="presOf" srcId="{2537D11A-90C7-444E-9923-FDD694C20FB7}" destId="{25D5A5CA-ACA6-432A-B834-89F32915A746}" srcOrd="1" destOrd="0" presId="urn:microsoft.com/office/officeart/2008/layout/HalfCircleOrganizationChart"/>
    <dgm:cxn modelId="{E0564738-85A3-4FFF-BE4F-6C770D153F6F}" type="presOf" srcId="{A59F8243-DF1E-4E48-B32B-3B1DFECE0DBF}" destId="{D44F8DE0-12D2-4126-A29D-2EB535873204}" srcOrd="1" destOrd="0" presId="urn:microsoft.com/office/officeart/2008/layout/HalfCircleOrganizationChart"/>
    <dgm:cxn modelId="{A1E18D40-0E47-437D-9CC9-8E8ED57D0BE8}" srcId="{72A3F5E9-0B30-4C18-A9BE-E0C65DFF2E31}" destId="{D76F6AFA-E2D4-4D25-824C-6FBC67044FAC}" srcOrd="2" destOrd="0" parTransId="{C036A76D-9663-4007-8022-3F11154C9153}" sibTransId="{6A094190-A297-4FB6-BACC-98938B295734}"/>
    <dgm:cxn modelId="{D572BB49-B4C4-42C6-A0CD-66891D1F4F7E}" type="presOf" srcId="{D76F6AFA-E2D4-4D25-824C-6FBC67044FAC}" destId="{B7E8F4DA-D86B-4B5D-BA11-86038ECA2D92}" srcOrd="1" destOrd="0" presId="urn:microsoft.com/office/officeart/2008/layout/HalfCircleOrganizationChart"/>
    <dgm:cxn modelId="{E8B1A76D-400C-4CB0-8F26-D6840F1D4A3D}" type="presOf" srcId="{A59F8243-DF1E-4E48-B32B-3B1DFECE0DBF}" destId="{CACEB886-FD60-47E1-B1BE-804F87F04BCD}" srcOrd="0" destOrd="0" presId="urn:microsoft.com/office/officeart/2008/layout/HalfCircleOrganizationChart"/>
    <dgm:cxn modelId="{3DB49BB1-3182-44F2-84BA-C29AF0DBE2D0}" srcId="{72A3F5E9-0B30-4C18-A9BE-E0C65DFF2E31}" destId="{A59F8243-DF1E-4E48-B32B-3B1DFECE0DBF}" srcOrd="1" destOrd="0" parTransId="{A23E4E1B-424D-4532-9005-B15DAEE9E961}" sibTransId="{BD0DD419-DFA7-4AC0-A345-030E739154F1}"/>
    <dgm:cxn modelId="{2A5CDCC1-841F-49DA-AFB1-558AD70765C5}" type="presOf" srcId="{72A3F5E9-0B30-4C18-A9BE-E0C65DFF2E31}" destId="{CF90FFEC-F56F-493A-87FD-88DC0B701123}" srcOrd="0" destOrd="0" presId="urn:microsoft.com/office/officeart/2008/layout/HalfCircleOrganizationChart"/>
    <dgm:cxn modelId="{14B834EA-E1EA-437F-8025-A0EB4394968E}" type="presOf" srcId="{D76F6AFA-E2D4-4D25-824C-6FBC67044FAC}" destId="{4D4F6E12-71D8-4D5A-98D5-75EB5C23FA72}" srcOrd="0" destOrd="0" presId="urn:microsoft.com/office/officeart/2008/layout/HalfCircleOrganizationChart"/>
    <dgm:cxn modelId="{DFD6CBF2-27B2-4BFF-9F21-F49CBC49FEA8}" type="presOf" srcId="{2537D11A-90C7-444E-9923-FDD694C20FB7}" destId="{BB24230C-6005-4F6E-9CAF-A1A9DC848917}" srcOrd="0" destOrd="0" presId="urn:microsoft.com/office/officeart/2008/layout/HalfCircleOrganizationChart"/>
    <dgm:cxn modelId="{3C37DD55-A7B0-44A9-94B7-ED82E0801142}" type="presParOf" srcId="{CF90FFEC-F56F-493A-87FD-88DC0B701123}" destId="{416237B2-66E3-4A2B-BC82-49AD9CE1D234}" srcOrd="0" destOrd="0" presId="urn:microsoft.com/office/officeart/2008/layout/HalfCircleOrganizationChart"/>
    <dgm:cxn modelId="{495A9161-3E3E-4AE5-BEAE-FD697DB64A51}" type="presParOf" srcId="{416237B2-66E3-4A2B-BC82-49AD9CE1D234}" destId="{C1EF7BFB-86D2-4B6B-85B0-5E1D83A6EE08}" srcOrd="0" destOrd="0" presId="urn:microsoft.com/office/officeart/2008/layout/HalfCircleOrganizationChart"/>
    <dgm:cxn modelId="{18E39DBD-3CBC-4C8B-972A-34CB288A4A0D}" type="presParOf" srcId="{C1EF7BFB-86D2-4B6B-85B0-5E1D83A6EE08}" destId="{BB24230C-6005-4F6E-9CAF-A1A9DC848917}" srcOrd="0" destOrd="0" presId="urn:microsoft.com/office/officeart/2008/layout/HalfCircleOrganizationChart"/>
    <dgm:cxn modelId="{4CC8B373-BE69-4E04-A9A4-EA94BFA448FC}" type="presParOf" srcId="{C1EF7BFB-86D2-4B6B-85B0-5E1D83A6EE08}" destId="{106A0F83-BD24-42F4-840F-C0324199BBE3}" srcOrd="1" destOrd="0" presId="urn:microsoft.com/office/officeart/2008/layout/HalfCircleOrganizationChart"/>
    <dgm:cxn modelId="{8ABEB58E-0CBD-48EC-9FCF-483077A1F28E}" type="presParOf" srcId="{C1EF7BFB-86D2-4B6B-85B0-5E1D83A6EE08}" destId="{762FC23A-B99A-49AB-A5AE-A85803DAD4CD}" srcOrd="2" destOrd="0" presId="urn:microsoft.com/office/officeart/2008/layout/HalfCircleOrganizationChart"/>
    <dgm:cxn modelId="{1984167D-42CD-400D-86DF-C161DF88192D}" type="presParOf" srcId="{C1EF7BFB-86D2-4B6B-85B0-5E1D83A6EE08}" destId="{25D5A5CA-ACA6-432A-B834-89F32915A746}" srcOrd="3" destOrd="0" presId="urn:microsoft.com/office/officeart/2008/layout/HalfCircleOrganizationChart"/>
    <dgm:cxn modelId="{76543D99-8491-46BA-A87A-7E5D0384A3B0}" type="presParOf" srcId="{416237B2-66E3-4A2B-BC82-49AD9CE1D234}" destId="{E7539EF1-15CF-4CB1-BDC6-579F65272E7A}" srcOrd="1" destOrd="0" presId="urn:microsoft.com/office/officeart/2008/layout/HalfCircleOrganizationChart"/>
    <dgm:cxn modelId="{80B2A8CE-79C3-4357-897D-AB4E10DCB69C}" type="presParOf" srcId="{416237B2-66E3-4A2B-BC82-49AD9CE1D234}" destId="{7EB4F46B-6EC9-4983-92D9-4543E36D43F4}" srcOrd="2" destOrd="0" presId="urn:microsoft.com/office/officeart/2008/layout/HalfCircleOrganizationChart"/>
    <dgm:cxn modelId="{469ED224-20D6-4F45-B732-9EF7BCFE1F6D}" type="presParOf" srcId="{CF90FFEC-F56F-493A-87FD-88DC0B701123}" destId="{5B290203-227D-48B4-914E-31288728F566}" srcOrd="1" destOrd="0" presId="urn:microsoft.com/office/officeart/2008/layout/HalfCircleOrganizationChart"/>
    <dgm:cxn modelId="{CD2280A8-4A44-4A0C-973E-1A3F38224EF3}" type="presParOf" srcId="{5B290203-227D-48B4-914E-31288728F566}" destId="{C136AA2E-E9FE-41FC-B1A1-681D5F2C477F}" srcOrd="0" destOrd="0" presId="urn:microsoft.com/office/officeart/2008/layout/HalfCircleOrganizationChart"/>
    <dgm:cxn modelId="{E465D6EA-3F92-4241-9290-E73FEDE2B2A0}" type="presParOf" srcId="{C136AA2E-E9FE-41FC-B1A1-681D5F2C477F}" destId="{CACEB886-FD60-47E1-B1BE-804F87F04BCD}" srcOrd="0" destOrd="0" presId="urn:microsoft.com/office/officeart/2008/layout/HalfCircleOrganizationChart"/>
    <dgm:cxn modelId="{EFDEB0FC-E5A5-4A20-8C8A-E90064BA6DDE}" type="presParOf" srcId="{C136AA2E-E9FE-41FC-B1A1-681D5F2C477F}" destId="{6A66028E-9E27-4A25-AE12-AF0FBB00B8A8}" srcOrd="1" destOrd="0" presId="urn:microsoft.com/office/officeart/2008/layout/HalfCircleOrganizationChart"/>
    <dgm:cxn modelId="{088B8A18-CF54-4F98-9A7C-363994BE32FB}" type="presParOf" srcId="{C136AA2E-E9FE-41FC-B1A1-681D5F2C477F}" destId="{6D7B21BA-40FA-46E8-B15A-67F0FEF6C3B8}" srcOrd="2" destOrd="0" presId="urn:microsoft.com/office/officeart/2008/layout/HalfCircleOrganizationChart"/>
    <dgm:cxn modelId="{18D88853-BDD4-476B-9443-F404DA3F9C99}" type="presParOf" srcId="{C136AA2E-E9FE-41FC-B1A1-681D5F2C477F}" destId="{D44F8DE0-12D2-4126-A29D-2EB535873204}" srcOrd="3" destOrd="0" presId="urn:microsoft.com/office/officeart/2008/layout/HalfCircleOrganizationChart"/>
    <dgm:cxn modelId="{43E9FF51-9A25-4356-B676-422E90BDD3FB}" type="presParOf" srcId="{5B290203-227D-48B4-914E-31288728F566}" destId="{55C28E46-0879-4CFC-9B5C-F7DE1C3A83F9}" srcOrd="1" destOrd="0" presId="urn:microsoft.com/office/officeart/2008/layout/HalfCircleOrganizationChart"/>
    <dgm:cxn modelId="{3357355C-BB37-4844-A041-47E18283524E}" type="presParOf" srcId="{5B290203-227D-48B4-914E-31288728F566}" destId="{2EEE74F0-28D8-4B1B-B546-F958AA60A2CC}" srcOrd="2" destOrd="0" presId="urn:microsoft.com/office/officeart/2008/layout/HalfCircleOrganizationChart"/>
    <dgm:cxn modelId="{E2B06465-AAED-4CBB-BD2A-26632AAD9BFE}" type="presParOf" srcId="{CF90FFEC-F56F-493A-87FD-88DC0B701123}" destId="{984FF6BD-E199-4D97-B081-DCF006050434}" srcOrd="2" destOrd="0" presId="urn:microsoft.com/office/officeart/2008/layout/HalfCircleOrganizationChart"/>
    <dgm:cxn modelId="{38A4002D-E4CD-4044-9A2F-66436ECBE179}" type="presParOf" srcId="{984FF6BD-E199-4D97-B081-DCF006050434}" destId="{54B362D1-69E0-4D3B-8CA9-9F29EB5FB907}" srcOrd="0" destOrd="0" presId="urn:microsoft.com/office/officeart/2008/layout/HalfCircleOrganizationChart"/>
    <dgm:cxn modelId="{68654000-4AAA-4F64-AEB6-9E83BCEE4345}" type="presParOf" srcId="{54B362D1-69E0-4D3B-8CA9-9F29EB5FB907}" destId="{4D4F6E12-71D8-4D5A-98D5-75EB5C23FA72}" srcOrd="0" destOrd="0" presId="urn:microsoft.com/office/officeart/2008/layout/HalfCircleOrganizationChart"/>
    <dgm:cxn modelId="{5E1CCB3F-24B2-480A-B455-E0111B7E2AD5}" type="presParOf" srcId="{54B362D1-69E0-4D3B-8CA9-9F29EB5FB907}" destId="{0DD2424C-1176-4F0B-9E38-0386BEFCA0E5}" srcOrd="1" destOrd="0" presId="urn:microsoft.com/office/officeart/2008/layout/HalfCircleOrganizationChart"/>
    <dgm:cxn modelId="{F51727F5-FFF3-4ECF-BE77-EF982DE513A1}" type="presParOf" srcId="{54B362D1-69E0-4D3B-8CA9-9F29EB5FB907}" destId="{3E61BC1A-58B1-49BA-8201-0265550682DF}" srcOrd="2" destOrd="0" presId="urn:microsoft.com/office/officeart/2008/layout/HalfCircleOrganizationChart"/>
    <dgm:cxn modelId="{6794E417-3C98-4FDE-974B-61590AA64210}" type="presParOf" srcId="{54B362D1-69E0-4D3B-8CA9-9F29EB5FB907}" destId="{B7E8F4DA-D86B-4B5D-BA11-86038ECA2D92}" srcOrd="3" destOrd="0" presId="urn:microsoft.com/office/officeart/2008/layout/HalfCircleOrganizationChart"/>
    <dgm:cxn modelId="{0BC80930-06B7-4BF1-881E-FFB81EE8C0F9}" type="presParOf" srcId="{984FF6BD-E199-4D97-B081-DCF006050434}" destId="{FE59D7C2-D78A-45FF-AFA8-77BA6D13342D}" srcOrd="1" destOrd="0" presId="urn:microsoft.com/office/officeart/2008/layout/HalfCircleOrganizationChart"/>
    <dgm:cxn modelId="{8AE4591C-5C84-4299-B8CC-682B6826FA31}" type="presParOf" srcId="{984FF6BD-E199-4D97-B081-DCF006050434}" destId="{D0CF8DAE-568C-4D8E-9D1F-ED58587820F9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2A3F5E9-0B30-4C18-A9BE-E0C65DFF2E31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2537D11A-90C7-444E-9923-FDD694C20FB7}">
      <dgm:prSet/>
      <dgm:spPr/>
      <dgm:t>
        <a:bodyPr/>
        <a:lstStyle/>
        <a:p>
          <a:r>
            <a:rPr lang="en-GB" dirty="0">
              <a:latin typeface="Helvetica" pitchFamily="2" charset="0"/>
            </a:rPr>
            <a:t>~</a:t>
          </a:r>
          <a:r>
            <a:rPr lang="en-GB" b="0" i="0" dirty="0">
              <a:latin typeface="Helvetica" pitchFamily="2" charset="0"/>
            </a:rPr>
            <a:t>10% reduction in sarcopenia could save $1.1 billion/year</a:t>
          </a:r>
          <a:r>
            <a:rPr lang="en-GB" b="0" i="0" baseline="30000" dirty="0">
              <a:latin typeface="Helvetica" pitchFamily="2" charset="0"/>
            </a:rPr>
            <a:t>1</a:t>
          </a:r>
          <a:endParaRPr lang="en-US" baseline="30000" dirty="0">
            <a:latin typeface="Helvetica" pitchFamily="2" charset="0"/>
          </a:endParaRPr>
        </a:p>
      </dgm:t>
    </dgm:pt>
    <dgm:pt modelId="{3E6CEA5C-69D7-475B-9423-DFBAC453F0CB}" type="parTrans" cxnId="{A755B307-8C61-4B87-AE4D-607DC2CC6086}">
      <dgm:prSet/>
      <dgm:spPr/>
      <dgm:t>
        <a:bodyPr/>
        <a:lstStyle/>
        <a:p>
          <a:endParaRPr lang="en-US"/>
        </a:p>
      </dgm:t>
    </dgm:pt>
    <dgm:pt modelId="{99207E89-CA49-4998-8F9F-2AE2C33F1772}" type="sibTrans" cxnId="{A755B307-8C61-4B87-AE4D-607DC2CC6086}">
      <dgm:prSet/>
      <dgm:spPr/>
      <dgm:t>
        <a:bodyPr/>
        <a:lstStyle/>
        <a:p>
          <a:endParaRPr lang="en-US"/>
        </a:p>
      </dgm:t>
    </dgm:pt>
    <dgm:pt modelId="{A59F8243-DF1E-4E48-B32B-3B1DFECE0DBF}">
      <dgm:prSet/>
      <dgm:spPr/>
      <dgm:t>
        <a:bodyPr/>
        <a:lstStyle/>
        <a:p>
          <a:r>
            <a:rPr lang="en-GB" dirty="0">
              <a:latin typeface="Helvetica" pitchFamily="2" charset="0"/>
            </a:rPr>
            <a:t>Poor muscle health can lower lifespan</a:t>
          </a:r>
          <a:r>
            <a:rPr lang="en-GB" b="0" i="0" baseline="30000" dirty="0">
              <a:latin typeface="Helvetica" pitchFamily="2" charset="0"/>
            </a:rPr>
            <a:t>2</a:t>
          </a:r>
          <a:endParaRPr lang="en-US" dirty="0">
            <a:latin typeface="Helvetica" pitchFamily="2" charset="0"/>
          </a:endParaRPr>
        </a:p>
      </dgm:t>
    </dgm:pt>
    <dgm:pt modelId="{A23E4E1B-424D-4532-9005-B15DAEE9E961}" type="parTrans" cxnId="{3DB49BB1-3182-44F2-84BA-C29AF0DBE2D0}">
      <dgm:prSet/>
      <dgm:spPr/>
      <dgm:t>
        <a:bodyPr/>
        <a:lstStyle/>
        <a:p>
          <a:endParaRPr lang="en-US"/>
        </a:p>
      </dgm:t>
    </dgm:pt>
    <dgm:pt modelId="{BD0DD419-DFA7-4AC0-A345-030E739154F1}" type="sibTrans" cxnId="{3DB49BB1-3182-44F2-84BA-C29AF0DBE2D0}">
      <dgm:prSet/>
      <dgm:spPr/>
      <dgm:t>
        <a:bodyPr/>
        <a:lstStyle/>
        <a:p>
          <a:endParaRPr lang="en-US"/>
        </a:p>
      </dgm:t>
    </dgm:pt>
    <dgm:pt modelId="{D76F6AFA-E2D4-4D25-824C-6FBC67044FAC}">
      <dgm:prSet/>
      <dgm:spPr/>
      <dgm:t>
        <a:bodyPr/>
        <a:lstStyle/>
        <a:p>
          <a:r>
            <a:rPr lang="en-GB" dirty="0">
              <a:latin typeface="Helvetica" pitchFamily="2" charset="0"/>
            </a:rPr>
            <a:t>~22 people per 100,000 suffer from muscle disorders</a:t>
          </a:r>
          <a:r>
            <a:rPr lang="en-GB" b="0" i="0" baseline="30000" dirty="0">
              <a:latin typeface="Helvetica" pitchFamily="2" charset="0"/>
            </a:rPr>
            <a:t>3</a:t>
          </a:r>
          <a:endParaRPr lang="en-US" dirty="0">
            <a:latin typeface="Helvetica" pitchFamily="2" charset="0"/>
          </a:endParaRPr>
        </a:p>
      </dgm:t>
    </dgm:pt>
    <dgm:pt modelId="{C036A76D-9663-4007-8022-3F11154C9153}" type="parTrans" cxnId="{A1E18D40-0E47-437D-9CC9-8E8ED57D0BE8}">
      <dgm:prSet/>
      <dgm:spPr/>
      <dgm:t>
        <a:bodyPr/>
        <a:lstStyle/>
        <a:p>
          <a:endParaRPr lang="en-US"/>
        </a:p>
      </dgm:t>
    </dgm:pt>
    <dgm:pt modelId="{6A094190-A297-4FB6-BACC-98938B295734}" type="sibTrans" cxnId="{A1E18D40-0E47-437D-9CC9-8E8ED57D0BE8}">
      <dgm:prSet/>
      <dgm:spPr/>
      <dgm:t>
        <a:bodyPr/>
        <a:lstStyle/>
        <a:p>
          <a:endParaRPr lang="en-US"/>
        </a:p>
      </dgm:t>
    </dgm:pt>
    <dgm:pt modelId="{CF90FFEC-F56F-493A-87FD-88DC0B701123}" type="pres">
      <dgm:prSet presAssocID="{72A3F5E9-0B30-4C18-A9BE-E0C65DFF2E31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16237B2-66E3-4A2B-BC82-49AD9CE1D234}" type="pres">
      <dgm:prSet presAssocID="{2537D11A-90C7-444E-9923-FDD694C20FB7}" presName="hierRoot1" presStyleCnt="0">
        <dgm:presLayoutVars>
          <dgm:hierBranch val="init"/>
        </dgm:presLayoutVars>
      </dgm:prSet>
      <dgm:spPr/>
    </dgm:pt>
    <dgm:pt modelId="{C1EF7BFB-86D2-4B6B-85B0-5E1D83A6EE08}" type="pres">
      <dgm:prSet presAssocID="{2537D11A-90C7-444E-9923-FDD694C20FB7}" presName="rootComposite1" presStyleCnt="0"/>
      <dgm:spPr/>
    </dgm:pt>
    <dgm:pt modelId="{BB24230C-6005-4F6E-9CAF-A1A9DC848917}" type="pres">
      <dgm:prSet presAssocID="{2537D11A-90C7-444E-9923-FDD694C20FB7}" presName="rootText1" presStyleLbl="alignAcc1" presStyleIdx="0" presStyleCnt="0">
        <dgm:presLayoutVars>
          <dgm:chPref val="3"/>
        </dgm:presLayoutVars>
      </dgm:prSet>
      <dgm:spPr/>
    </dgm:pt>
    <dgm:pt modelId="{106A0F83-BD24-42F4-840F-C0324199BBE3}" type="pres">
      <dgm:prSet presAssocID="{2537D11A-90C7-444E-9923-FDD694C20FB7}" presName="topArc1" presStyleLbl="parChTrans1D1" presStyleIdx="0" presStyleCnt="6"/>
      <dgm:spPr/>
    </dgm:pt>
    <dgm:pt modelId="{762FC23A-B99A-49AB-A5AE-A85803DAD4CD}" type="pres">
      <dgm:prSet presAssocID="{2537D11A-90C7-444E-9923-FDD694C20FB7}" presName="bottomArc1" presStyleLbl="parChTrans1D1" presStyleIdx="1" presStyleCnt="6"/>
      <dgm:spPr/>
    </dgm:pt>
    <dgm:pt modelId="{25D5A5CA-ACA6-432A-B834-89F32915A746}" type="pres">
      <dgm:prSet presAssocID="{2537D11A-90C7-444E-9923-FDD694C20FB7}" presName="topConnNode1" presStyleLbl="node1" presStyleIdx="0" presStyleCnt="0"/>
      <dgm:spPr/>
    </dgm:pt>
    <dgm:pt modelId="{E7539EF1-15CF-4CB1-BDC6-579F65272E7A}" type="pres">
      <dgm:prSet presAssocID="{2537D11A-90C7-444E-9923-FDD694C20FB7}" presName="hierChild2" presStyleCnt="0"/>
      <dgm:spPr/>
    </dgm:pt>
    <dgm:pt modelId="{7EB4F46B-6EC9-4983-92D9-4543E36D43F4}" type="pres">
      <dgm:prSet presAssocID="{2537D11A-90C7-444E-9923-FDD694C20FB7}" presName="hierChild3" presStyleCnt="0"/>
      <dgm:spPr/>
    </dgm:pt>
    <dgm:pt modelId="{5B290203-227D-48B4-914E-31288728F566}" type="pres">
      <dgm:prSet presAssocID="{A59F8243-DF1E-4E48-B32B-3B1DFECE0DBF}" presName="hierRoot1" presStyleCnt="0">
        <dgm:presLayoutVars>
          <dgm:hierBranch val="init"/>
        </dgm:presLayoutVars>
      </dgm:prSet>
      <dgm:spPr/>
    </dgm:pt>
    <dgm:pt modelId="{C136AA2E-E9FE-41FC-B1A1-681D5F2C477F}" type="pres">
      <dgm:prSet presAssocID="{A59F8243-DF1E-4E48-B32B-3B1DFECE0DBF}" presName="rootComposite1" presStyleCnt="0"/>
      <dgm:spPr/>
    </dgm:pt>
    <dgm:pt modelId="{CACEB886-FD60-47E1-B1BE-804F87F04BCD}" type="pres">
      <dgm:prSet presAssocID="{A59F8243-DF1E-4E48-B32B-3B1DFECE0DBF}" presName="rootText1" presStyleLbl="alignAcc1" presStyleIdx="0" presStyleCnt="0">
        <dgm:presLayoutVars>
          <dgm:chPref val="3"/>
        </dgm:presLayoutVars>
      </dgm:prSet>
      <dgm:spPr/>
    </dgm:pt>
    <dgm:pt modelId="{6A66028E-9E27-4A25-AE12-AF0FBB00B8A8}" type="pres">
      <dgm:prSet presAssocID="{A59F8243-DF1E-4E48-B32B-3B1DFECE0DBF}" presName="topArc1" presStyleLbl="parChTrans1D1" presStyleIdx="2" presStyleCnt="6"/>
      <dgm:spPr/>
    </dgm:pt>
    <dgm:pt modelId="{6D7B21BA-40FA-46E8-B15A-67F0FEF6C3B8}" type="pres">
      <dgm:prSet presAssocID="{A59F8243-DF1E-4E48-B32B-3B1DFECE0DBF}" presName="bottomArc1" presStyleLbl="parChTrans1D1" presStyleIdx="3" presStyleCnt="6"/>
      <dgm:spPr/>
    </dgm:pt>
    <dgm:pt modelId="{D44F8DE0-12D2-4126-A29D-2EB535873204}" type="pres">
      <dgm:prSet presAssocID="{A59F8243-DF1E-4E48-B32B-3B1DFECE0DBF}" presName="topConnNode1" presStyleLbl="node1" presStyleIdx="0" presStyleCnt="0"/>
      <dgm:spPr/>
    </dgm:pt>
    <dgm:pt modelId="{55C28E46-0879-4CFC-9B5C-F7DE1C3A83F9}" type="pres">
      <dgm:prSet presAssocID="{A59F8243-DF1E-4E48-B32B-3B1DFECE0DBF}" presName="hierChild2" presStyleCnt="0"/>
      <dgm:spPr/>
    </dgm:pt>
    <dgm:pt modelId="{2EEE74F0-28D8-4B1B-B546-F958AA60A2CC}" type="pres">
      <dgm:prSet presAssocID="{A59F8243-DF1E-4E48-B32B-3B1DFECE0DBF}" presName="hierChild3" presStyleCnt="0"/>
      <dgm:spPr/>
    </dgm:pt>
    <dgm:pt modelId="{984FF6BD-E199-4D97-B081-DCF006050434}" type="pres">
      <dgm:prSet presAssocID="{D76F6AFA-E2D4-4D25-824C-6FBC67044FAC}" presName="hierRoot1" presStyleCnt="0">
        <dgm:presLayoutVars>
          <dgm:hierBranch val="init"/>
        </dgm:presLayoutVars>
      </dgm:prSet>
      <dgm:spPr/>
    </dgm:pt>
    <dgm:pt modelId="{54B362D1-69E0-4D3B-8CA9-9F29EB5FB907}" type="pres">
      <dgm:prSet presAssocID="{D76F6AFA-E2D4-4D25-824C-6FBC67044FAC}" presName="rootComposite1" presStyleCnt="0"/>
      <dgm:spPr/>
    </dgm:pt>
    <dgm:pt modelId="{4D4F6E12-71D8-4D5A-98D5-75EB5C23FA72}" type="pres">
      <dgm:prSet presAssocID="{D76F6AFA-E2D4-4D25-824C-6FBC67044FAC}" presName="rootText1" presStyleLbl="alignAcc1" presStyleIdx="0" presStyleCnt="0">
        <dgm:presLayoutVars>
          <dgm:chPref val="3"/>
        </dgm:presLayoutVars>
      </dgm:prSet>
      <dgm:spPr/>
    </dgm:pt>
    <dgm:pt modelId="{0DD2424C-1176-4F0B-9E38-0386BEFCA0E5}" type="pres">
      <dgm:prSet presAssocID="{D76F6AFA-E2D4-4D25-824C-6FBC67044FAC}" presName="topArc1" presStyleLbl="parChTrans1D1" presStyleIdx="4" presStyleCnt="6"/>
      <dgm:spPr/>
    </dgm:pt>
    <dgm:pt modelId="{3E61BC1A-58B1-49BA-8201-0265550682DF}" type="pres">
      <dgm:prSet presAssocID="{D76F6AFA-E2D4-4D25-824C-6FBC67044FAC}" presName="bottomArc1" presStyleLbl="parChTrans1D1" presStyleIdx="5" presStyleCnt="6"/>
      <dgm:spPr/>
    </dgm:pt>
    <dgm:pt modelId="{B7E8F4DA-D86B-4B5D-BA11-86038ECA2D92}" type="pres">
      <dgm:prSet presAssocID="{D76F6AFA-E2D4-4D25-824C-6FBC67044FAC}" presName="topConnNode1" presStyleLbl="node1" presStyleIdx="0" presStyleCnt="0"/>
      <dgm:spPr/>
    </dgm:pt>
    <dgm:pt modelId="{FE59D7C2-D78A-45FF-AFA8-77BA6D13342D}" type="pres">
      <dgm:prSet presAssocID="{D76F6AFA-E2D4-4D25-824C-6FBC67044FAC}" presName="hierChild2" presStyleCnt="0"/>
      <dgm:spPr/>
    </dgm:pt>
    <dgm:pt modelId="{D0CF8DAE-568C-4D8E-9D1F-ED58587820F9}" type="pres">
      <dgm:prSet presAssocID="{D76F6AFA-E2D4-4D25-824C-6FBC67044FAC}" presName="hierChild3" presStyleCnt="0"/>
      <dgm:spPr/>
    </dgm:pt>
  </dgm:ptLst>
  <dgm:cxnLst>
    <dgm:cxn modelId="{A755B307-8C61-4B87-AE4D-607DC2CC6086}" srcId="{72A3F5E9-0B30-4C18-A9BE-E0C65DFF2E31}" destId="{2537D11A-90C7-444E-9923-FDD694C20FB7}" srcOrd="0" destOrd="0" parTransId="{3E6CEA5C-69D7-475B-9423-DFBAC453F0CB}" sibTransId="{99207E89-CA49-4998-8F9F-2AE2C33F1772}"/>
    <dgm:cxn modelId="{FC7E0922-D1BB-4822-A371-6AC421985F7F}" type="presOf" srcId="{2537D11A-90C7-444E-9923-FDD694C20FB7}" destId="{25D5A5CA-ACA6-432A-B834-89F32915A746}" srcOrd="1" destOrd="0" presId="urn:microsoft.com/office/officeart/2008/layout/HalfCircleOrganizationChart"/>
    <dgm:cxn modelId="{E0564738-85A3-4FFF-BE4F-6C770D153F6F}" type="presOf" srcId="{A59F8243-DF1E-4E48-B32B-3B1DFECE0DBF}" destId="{D44F8DE0-12D2-4126-A29D-2EB535873204}" srcOrd="1" destOrd="0" presId="urn:microsoft.com/office/officeart/2008/layout/HalfCircleOrganizationChart"/>
    <dgm:cxn modelId="{A1E18D40-0E47-437D-9CC9-8E8ED57D0BE8}" srcId="{72A3F5E9-0B30-4C18-A9BE-E0C65DFF2E31}" destId="{D76F6AFA-E2D4-4D25-824C-6FBC67044FAC}" srcOrd="2" destOrd="0" parTransId="{C036A76D-9663-4007-8022-3F11154C9153}" sibTransId="{6A094190-A297-4FB6-BACC-98938B295734}"/>
    <dgm:cxn modelId="{D572BB49-B4C4-42C6-A0CD-66891D1F4F7E}" type="presOf" srcId="{D76F6AFA-E2D4-4D25-824C-6FBC67044FAC}" destId="{B7E8F4DA-D86B-4B5D-BA11-86038ECA2D92}" srcOrd="1" destOrd="0" presId="urn:microsoft.com/office/officeart/2008/layout/HalfCircleOrganizationChart"/>
    <dgm:cxn modelId="{E8B1A76D-400C-4CB0-8F26-D6840F1D4A3D}" type="presOf" srcId="{A59F8243-DF1E-4E48-B32B-3B1DFECE0DBF}" destId="{CACEB886-FD60-47E1-B1BE-804F87F04BCD}" srcOrd="0" destOrd="0" presId="urn:microsoft.com/office/officeart/2008/layout/HalfCircleOrganizationChart"/>
    <dgm:cxn modelId="{3DB49BB1-3182-44F2-84BA-C29AF0DBE2D0}" srcId="{72A3F5E9-0B30-4C18-A9BE-E0C65DFF2E31}" destId="{A59F8243-DF1E-4E48-B32B-3B1DFECE0DBF}" srcOrd="1" destOrd="0" parTransId="{A23E4E1B-424D-4532-9005-B15DAEE9E961}" sibTransId="{BD0DD419-DFA7-4AC0-A345-030E739154F1}"/>
    <dgm:cxn modelId="{2A5CDCC1-841F-49DA-AFB1-558AD70765C5}" type="presOf" srcId="{72A3F5E9-0B30-4C18-A9BE-E0C65DFF2E31}" destId="{CF90FFEC-F56F-493A-87FD-88DC0B701123}" srcOrd="0" destOrd="0" presId="urn:microsoft.com/office/officeart/2008/layout/HalfCircleOrganizationChart"/>
    <dgm:cxn modelId="{14B834EA-E1EA-437F-8025-A0EB4394968E}" type="presOf" srcId="{D76F6AFA-E2D4-4D25-824C-6FBC67044FAC}" destId="{4D4F6E12-71D8-4D5A-98D5-75EB5C23FA72}" srcOrd="0" destOrd="0" presId="urn:microsoft.com/office/officeart/2008/layout/HalfCircleOrganizationChart"/>
    <dgm:cxn modelId="{DFD6CBF2-27B2-4BFF-9F21-F49CBC49FEA8}" type="presOf" srcId="{2537D11A-90C7-444E-9923-FDD694C20FB7}" destId="{BB24230C-6005-4F6E-9CAF-A1A9DC848917}" srcOrd="0" destOrd="0" presId="urn:microsoft.com/office/officeart/2008/layout/HalfCircleOrganizationChart"/>
    <dgm:cxn modelId="{3C37DD55-A7B0-44A9-94B7-ED82E0801142}" type="presParOf" srcId="{CF90FFEC-F56F-493A-87FD-88DC0B701123}" destId="{416237B2-66E3-4A2B-BC82-49AD9CE1D234}" srcOrd="0" destOrd="0" presId="urn:microsoft.com/office/officeart/2008/layout/HalfCircleOrganizationChart"/>
    <dgm:cxn modelId="{495A9161-3E3E-4AE5-BEAE-FD697DB64A51}" type="presParOf" srcId="{416237B2-66E3-4A2B-BC82-49AD9CE1D234}" destId="{C1EF7BFB-86D2-4B6B-85B0-5E1D83A6EE08}" srcOrd="0" destOrd="0" presId="urn:microsoft.com/office/officeart/2008/layout/HalfCircleOrganizationChart"/>
    <dgm:cxn modelId="{18E39DBD-3CBC-4C8B-972A-34CB288A4A0D}" type="presParOf" srcId="{C1EF7BFB-86D2-4B6B-85B0-5E1D83A6EE08}" destId="{BB24230C-6005-4F6E-9CAF-A1A9DC848917}" srcOrd="0" destOrd="0" presId="urn:microsoft.com/office/officeart/2008/layout/HalfCircleOrganizationChart"/>
    <dgm:cxn modelId="{4CC8B373-BE69-4E04-A9A4-EA94BFA448FC}" type="presParOf" srcId="{C1EF7BFB-86D2-4B6B-85B0-5E1D83A6EE08}" destId="{106A0F83-BD24-42F4-840F-C0324199BBE3}" srcOrd="1" destOrd="0" presId="urn:microsoft.com/office/officeart/2008/layout/HalfCircleOrganizationChart"/>
    <dgm:cxn modelId="{8ABEB58E-0CBD-48EC-9FCF-483077A1F28E}" type="presParOf" srcId="{C1EF7BFB-86D2-4B6B-85B0-5E1D83A6EE08}" destId="{762FC23A-B99A-49AB-A5AE-A85803DAD4CD}" srcOrd="2" destOrd="0" presId="urn:microsoft.com/office/officeart/2008/layout/HalfCircleOrganizationChart"/>
    <dgm:cxn modelId="{1984167D-42CD-400D-86DF-C161DF88192D}" type="presParOf" srcId="{C1EF7BFB-86D2-4B6B-85B0-5E1D83A6EE08}" destId="{25D5A5CA-ACA6-432A-B834-89F32915A746}" srcOrd="3" destOrd="0" presId="urn:microsoft.com/office/officeart/2008/layout/HalfCircleOrganizationChart"/>
    <dgm:cxn modelId="{76543D99-8491-46BA-A87A-7E5D0384A3B0}" type="presParOf" srcId="{416237B2-66E3-4A2B-BC82-49AD9CE1D234}" destId="{E7539EF1-15CF-4CB1-BDC6-579F65272E7A}" srcOrd="1" destOrd="0" presId="urn:microsoft.com/office/officeart/2008/layout/HalfCircleOrganizationChart"/>
    <dgm:cxn modelId="{80B2A8CE-79C3-4357-897D-AB4E10DCB69C}" type="presParOf" srcId="{416237B2-66E3-4A2B-BC82-49AD9CE1D234}" destId="{7EB4F46B-6EC9-4983-92D9-4543E36D43F4}" srcOrd="2" destOrd="0" presId="urn:microsoft.com/office/officeart/2008/layout/HalfCircleOrganizationChart"/>
    <dgm:cxn modelId="{469ED224-20D6-4F45-B732-9EF7BCFE1F6D}" type="presParOf" srcId="{CF90FFEC-F56F-493A-87FD-88DC0B701123}" destId="{5B290203-227D-48B4-914E-31288728F566}" srcOrd="1" destOrd="0" presId="urn:microsoft.com/office/officeart/2008/layout/HalfCircleOrganizationChart"/>
    <dgm:cxn modelId="{CD2280A8-4A44-4A0C-973E-1A3F38224EF3}" type="presParOf" srcId="{5B290203-227D-48B4-914E-31288728F566}" destId="{C136AA2E-E9FE-41FC-B1A1-681D5F2C477F}" srcOrd="0" destOrd="0" presId="urn:microsoft.com/office/officeart/2008/layout/HalfCircleOrganizationChart"/>
    <dgm:cxn modelId="{E465D6EA-3F92-4241-9290-E73FEDE2B2A0}" type="presParOf" srcId="{C136AA2E-E9FE-41FC-B1A1-681D5F2C477F}" destId="{CACEB886-FD60-47E1-B1BE-804F87F04BCD}" srcOrd="0" destOrd="0" presId="urn:microsoft.com/office/officeart/2008/layout/HalfCircleOrganizationChart"/>
    <dgm:cxn modelId="{EFDEB0FC-E5A5-4A20-8C8A-E90064BA6DDE}" type="presParOf" srcId="{C136AA2E-E9FE-41FC-B1A1-681D5F2C477F}" destId="{6A66028E-9E27-4A25-AE12-AF0FBB00B8A8}" srcOrd="1" destOrd="0" presId="urn:microsoft.com/office/officeart/2008/layout/HalfCircleOrganizationChart"/>
    <dgm:cxn modelId="{088B8A18-CF54-4F98-9A7C-363994BE32FB}" type="presParOf" srcId="{C136AA2E-E9FE-41FC-B1A1-681D5F2C477F}" destId="{6D7B21BA-40FA-46E8-B15A-67F0FEF6C3B8}" srcOrd="2" destOrd="0" presId="urn:microsoft.com/office/officeart/2008/layout/HalfCircleOrganizationChart"/>
    <dgm:cxn modelId="{18D88853-BDD4-476B-9443-F404DA3F9C99}" type="presParOf" srcId="{C136AA2E-E9FE-41FC-B1A1-681D5F2C477F}" destId="{D44F8DE0-12D2-4126-A29D-2EB535873204}" srcOrd="3" destOrd="0" presId="urn:microsoft.com/office/officeart/2008/layout/HalfCircleOrganizationChart"/>
    <dgm:cxn modelId="{43E9FF51-9A25-4356-B676-422E90BDD3FB}" type="presParOf" srcId="{5B290203-227D-48B4-914E-31288728F566}" destId="{55C28E46-0879-4CFC-9B5C-F7DE1C3A83F9}" srcOrd="1" destOrd="0" presId="urn:microsoft.com/office/officeart/2008/layout/HalfCircleOrganizationChart"/>
    <dgm:cxn modelId="{3357355C-BB37-4844-A041-47E18283524E}" type="presParOf" srcId="{5B290203-227D-48B4-914E-31288728F566}" destId="{2EEE74F0-28D8-4B1B-B546-F958AA60A2CC}" srcOrd="2" destOrd="0" presId="urn:microsoft.com/office/officeart/2008/layout/HalfCircleOrganizationChart"/>
    <dgm:cxn modelId="{E2B06465-AAED-4CBB-BD2A-26632AAD9BFE}" type="presParOf" srcId="{CF90FFEC-F56F-493A-87FD-88DC0B701123}" destId="{984FF6BD-E199-4D97-B081-DCF006050434}" srcOrd="2" destOrd="0" presId="urn:microsoft.com/office/officeart/2008/layout/HalfCircleOrganizationChart"/>
    <dgm:cxn modelId="{38A4002D-E4CD-4044-9A2F-66436ECBE179}" type="presParOf" srcId="{984FF6BD-E199-4D97-B081-DCF006050434}" destId="{54B362D1-69E0-4D3B-8CA9-9F29EB5FB907}" srcOrd="0" destOrd="0" presId="urn:microsoft.com/office/officeart/2008/layout/HalfCircleOrganizationChart"/>
    <dgm:cxn modelId="{68654000-4AAA-4F64-AEB6-9E83BCEE4345}" type="presParOf" srcId="{54B362D1-69E0-4D3B-8CA9-9F29EB5FB907}" destId="{4D4F6E12-71D8-4D5A-98D5-75EB5C23FA72}" srcOrd="0" destOrd="0" presId="urn:microsoft.com/office/officeart/2008/layout/HalfCircleOrganizationChart"/>
    <dgm:cxn modelId="{5E1CCB3F-24B2-480A-B455-E0111B7E2AD5}" type="presParOf" srcId="{54B362D1-69E0-4D3B-8CA9-9F29EB5FB907}" destId="{0DD2424C-1176-4F0B-9E38-0386BEFCA0E5}" srcOrd="1" destOrd="0" presId="urn:microsoft.com/office/officeart/2008/layout/HalfCircleOrganizationChart"/>
    <dgm:cxn modelId="{F51727F5-FFF3-4ECF-BE77-EF982DE513A1}" type="presParOf" srcId="{54B362D1-69E0-4D3B-8CA9-9F29EB5FB907}" destId="{3E61BC1A-58B1-49BA-8201-0265550682DF}" srcOrd="2" destOrd="0" presId="urn:microsoft.com/office/officeart/2008/layout/HalfCircleOrganizationChart"/>
    <dgm:cxn modelId="{6794E417-3C98-4FDE-974B-61590AA64210}" type="presParOf" srcId="{54B362D1-69E0-4D3B-8CA9-9F29EB5FB907}" destId="{B7E8F4DA-D86B-4B5D-BA11-86038ECA2D92}" srcOrd="3" destOrd="0" presId="urn:microsoft.com/office/officeart/2008/layout/HalfCircleOrganizationChart"/>
    <dgm:cxn modelId="{0BC80930-06B7-4BF1-881E-FFB81EE8C0F9}" type="presParOf" srcId="{984FF6BD-E199-4D97-B081-DCF006050434}" destId="{FE59D7C2-D78A-45FF-AFA8-77BA6D13342D}" srcOrd="1" destOrd="0" presId="urn:microsoft.com/office/officeart/2008/layout/HalfCircleOrganizationChart"/>
    <dgm:cxn modelId="{8AE4591C-5C84-4299-B8CC-682B6826FA31}" type="presParOf" srcId="{984FF6BD-E199-4D97-B081-DCF006050434}" destId="{D0CF8DAE-568C-4D8E-9D1F-ED58587820F9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CDB764C-28E0-4B64-AFFA-BBF0A3370BB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D12378DC-DF1F-45B2-B95C-0A263D2635BF}">
      <dgm:prSet/>
      <dgm:spPr/>
      <dgm:t>
        <a:bodyPr/>
        <a:lstStyle/>
        <a:p>
          <a:pPr>
            <a:defRPr cap="all"/>
          </a:pPr>
          <a:r>
            <a:rPr lang="en-CA" dirty="0"/>
            <a:t>2D Models</a:t>
          </a:r>
          <a:endParaRPr lang="en-US" dirty="0"/>
        </a:p>
      </dgm:t>
    </dgm:pt>
    <dgm:pt modelId="{CBB47C51-1268-4CEA-95ED-8955A504B54A}" type="parTrans" cxnId="{8092D76D-CBFA-4D51-A94C-CC8C6614B771}">
      <dgm:prSet/>
      <dgm:spPr/>
      <dgm:t>
        <a:bodyPr/>
        <a:lstStyle/>
        <a:p>
          <a:endParaRPr lang="en-US"/>
        </a:p>
      </dgm:t>
    </dgm:pt>
    <dgm:pt modelId="{64137BAF-891C-453A-A663-2F511B6112E5}" type="sibTrans" cxnId="{8092D76D-CBFA-4D51-A94C-CC8C6614B771}">
      <dgm:prSet/>
      <dgm:spPr/>
      <dgm:t>
        <a:bodyPr/>
        <a:lstStyle/>
        <a:p>
          <a:endParaRPr lang="en-US"/>
        </a:p>
      </dgm:t>
    </dgm:pt>
    <dgm:pt modelId="{F274C0ED-EE2D-4957-8DEB-27CD3C261A67}">
      <dgm:prSet/>
      <dgm:spPr/>
      <dgm:t>
        <a:bodyPr/>
        <a:lstStyle/>
        <a:p>
          <a:pPr>
            <a:defRPr cap="all"/>
          </a:pPr>
          <a:r>
            <a:rPr lang="en-CA" dirty="0" err="1"/>
            <a:t>MEndR</a:t>
          </a:r>
          <a:endParaRPr lang="en-US" dirty="0"/>
        </a:p>
      </dgm:t>
    </dgm:pt>
    <dgm:pt modelId="{2BC3AB1F-83E0-4514-9BEF-7CAE4FF48E22}" type="parTrans" cxnId="{E63561E8-31EE-49F6-8A71-DF0B873A881F}">
      <dgm:prSet/>
      <dgm:spPr/>
      <dgm:t>
        <a:bodyPr/>
        <a:lstStyle/>
        <a:p>
          <a:endParaRPr lang="en-US"/>
        </a:p>
      </dgm:t>
    </dgm:pt>
    <dgm:pt modelId="{69D803B6-D4A4-462E-A2F6-9888A6EF9330}" type="sibTrans" cxnId="{E63561E8-31EE-49F6-8A71-DF0B873A881F}">
      <dgm:prSet/>
      <dgm:spPr/>
      <dgm:t>
        <a:bodyPr/>
        <a:lstStyle/>
        <a:p>
          <a:endParaRPr lang="en-US"/>
        </a:p>
      </dgm:t>
    </dgm:pt>
    <dgm:pt modelId="{A617F2AF-AC7F-4978-B935-EFF2B076C198}">
      <dgm:prSet/>
      <dgm:spPr/>
      <dgm:t>
        <a:bodyPr/>
        <a:lstStyle/>
        <a:p>
          <a:pPr>
            <a:defRPr cap="all"/>
          </a:pPr>
          <a:r>
            <a:rPr lang="en-CA" dirty="0"/>
            <a:t>ANIMAL MODELS</a:t>
          </a:r>
          <a:endParaRPr lang="en-US" dirty="0"/>
        </a:p>
      </dgm:t>
    </dgm:pt>
    <dgm:pt modelId="{B1DBF308-A4E7-49A0-A576-27A19426F9A4}" type="parTrans" cxnId="{8E5C89CF-A866-4A49-A74E-65D68E051E38}">
      <dgm:prSet/>
      <dgm:spPr/>
      <dgm:t>
        <a:bodyPr/>
        <a:lstStyle/>
        <a:p>
          <a:endParaRPr lang="en-US"/>
        </a:p>
      </dgm:t>
    </dgm:pt>
    <dgm:pt modelId="{64C4EDB5-05B9-495F-9656-9F5E5736541B}" type="sibTrans" cxnId="{8E5C89CF-A866-4A49-A74E-65D68E051E38}">
      <dgm:prSet/>
      <dgm:spPr/>
      <dgm:t>
        <a:bodyPr/>
        <a:lstStyle/>
        <a:p>
          <a:endParaRPr lang="en-US"/>
        </a:p>
      </dgm:t>
    </dgm:pt>
    <dgm:pt modelId="{3639AB22-C56A-4310-813D-1DB3C4340B40}" type="pres">
      <dgm:prSet presAssocID="{ECDB764C-28E0-4B64-AFFA-BBF0A3370BBB}" presName="root" presStyleCnt="0">
        <dgm:presLayoutVars>
          <dgm:dir/>
          <dgm:resizeHandles val="exact"/>
        </dgm:presLayoutVars>
      </dgm:prSet>
      <dgm:spPr/>
    </dgm:pt>
    <dgm:pt modelId="{09FC7601-8F74-4DB9-ADA2-320C580F1A30}" type="pres">
      <dgm:prSet presAssocID="{D12378DC-DF1F-45B2-B95C-0A263D2635BF}" presName="compNode" presStyleCnt="0"/>
      <dgm:spPr/>
    </dgm:pt>
    <dgm:pt modelId="{55FEE235-FFEE-4CC1-A60C-428273F95F63}" type="pres">
      <dgm:prSet presAssocID="{D12378DC-DF1F-45B2-B95C-0A263D2635BF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D9B23D64-2CA6-4883-B3BB-9A5FB91A0BE8}" type="pres">
      <dgm:prSet presAssocID="{D12378DC-DF1F-45B2-B95C-0A263D2635B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tri Dish outline"/>
        </a:ext>
      </dgm:extLst>
    </dgm:pt>
    <dgm:pt modelId="{94E6D6B9-9709-4AE4-8342-B499A0DBBFDD}" type="pres">
      <dgm:prSet presAssocID="{D12378DC-DF1F-45B2-B95C-0A263D2635BF}" presName="spaceRect" presStyleCnt="0"/>
      <dgm:spPr/>
    </dgm:pt>
    <dgm:pt modelId="{90EBB4C0-0769-4049-91B5-1E43047AC8B7}" type="pres">
      <dgm:prSet presAssocID="{D12378DC-DF1F-45B2-B95C-0A263D2635BF}" presName="textRect" presStyleLbl="revTx" presStyleIdx="0" presStyleCnt="3">
        <dgm:presLayoutVars>
          <dgm:chMax val="1"/>
          <dgm:chPref val="1"/>
        </dgm:presLayoutVars>
      </dgm:prSet>
      <dgm:spPr/>
    </dgm:pt>
    <dgm:pt modelId="{C34D6B13-1DDA-40AE-8CEC-CCC7931FBDCC}" type="pres">
      <dgm:prSet presAssocID="{64137BAF-891C-453A-A663-2F511B6112E5}" presName="sibTrans" presStyleCnt="0"/>
      <dgm:spPr/>
    </dgm:pt>
    <dgm:pt modelId="{EAAF9434-3172-406D-97B8-D71790F86E02}" type="pres">
      <dgm:prSet presAssocID="{F274C0ED-EE2D-4957-8DEB-27CD3C261A67}" presName="compNode" presStyleCnt="0"/>
      <dgm:spPr/>
    </dgm:pt>
    <dgm:pt modelId="{C7695C3C-AF4F-4100-A46B-1DBA24D9000F}" type="pres">
      <dgm:prSet presAssocID="{F274C0ED-EE2D-4957-8DEB-27CD3C261A67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3FCA8924-716B-45B2-96C0-ED341933B51E}" type="pres">
      <dgm:prSet presAssocID="{F274C0ED-EE2D-4957-8DEB-27CD3C261A6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cular arm with solid fill"/>
        </a:ext>
      </dgm:extLst>
    </dgm:pt>
    <dgm:pt modelId="{DF4C63CF-84F6-4CA7-A47F-61F736A759D6}" type="pres">
      <dgm:prSet presAssocID="{F274C0ED-EE2D-4957-8DEB-27CD3C261A67}" presName="spaceRect" presStyleCnt="0"/>
      <dgm:spPr/>
    </dgm:pt>
    <dgm:pt modelId="{C34FF9B1-6338-4738-A729-381FFF250B8D}" type="pres">
      <dgm:prSet presAssocID="{F274C0ED-EE2D-4957-8DEB-27CD3C261A67}" presName="textRect" presStyleLbl="revTx" presStyleIdx="1" presStyleCnt="3">
        <dgm:presLayoutVars>
          <dgm:chMax val="1"/>
          <dgm:chPref val="1"/>
        </dgm:presLayoutVars>
      </dgm:prSet>
      <dgm:spPr/>
    </dgm:pt>
    <dgm:pt modelId="{75D20422-5F71-4E24-BDBC-0625855341C0}" type="pres">
      <dgm:prSet presAssocID="{69D803B6-D4A4-462E-A2F6-9888A6EF9330}" presName="sibTrans" presStyleCnt="0"/>
      <dgm:spPr/>
    </dgm:pt>
    <dgm:pt modelId="{C38F2AC9-C696-4D5E-BD98-B9AB0C1582E8}" type="pres">
      <dgm:prSet presAssocID="{A617F2AF-AC7F-4978-B935-EFF2B076C198}" presName="compNode" presStyleCnt="0"/>
      <dgm:spPr/>
    </dgm:pt>
    <dgm:pt modelId="{23177CCF-279E-4272-8F3F-D0469666DED6}" type="pres">
      <dgm:prSet presAssocID="{A617F2AF-AC7F-4978-B935-EFF2B076C198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1CFD3283-BEDA-4D40-9B8C-7267A9E9E8DB}" type="pres">
      <dgm:prSet presAssocID="{A617F2AF-AC7F-4978-B935-EFF2B076C19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t with solid fill"/>
        </a:ext>
      </dgm:extLst>
    </dgm:pt>
    <dgm:pt modelId="{AA829F14-FC50-4A0B-9128-ABC6FB70D696}" type="pres">
      <dgm:prSet presAssocID="{A617F2AF-AC7F-4978-B935-EFF2B076C198}" presName="spaceRect" presStyleCnt="0"/>
      <dgm:spPr/>
    </dgm:pt>
    <dgm:pt modelId="{8D5D8E87-6B2E-4685-97A4-AC0B6EDEA3FB}" type="pres">
      <dgm:prSet presAssocID="{A617F2AF-AC7F-4978-B935-EFF2B076C19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092D76D-CBFA-4D51-A94C-CC8C6614B771}" srcId="{ECDB764C-28E0-4B64-AFFA-BBF0A3370BBB}" destId="{D12378DC-DF1F-45B2-B95C-0A263D2635BF}" srcOrd="0" destOrd="0" parTransId="{CBB47C51-1268-4CEA-95ED-8955A504B54A}" sibTransId="{64137BAF-891C-453A-A663-2F511B6112E5}"/>
    <dgm:cxn modelId="{22CB2B95-979F-48BC-9655-F083142D5290}" type="presOf" srcId="{ECDB764C-28E0-4B64-AFFA-BBF0A3370BBB}" destId="{3639AB22-C56A-4310-813D-1DB3C4340B40}" srcOrd="0" destOrd="0" presId="urn:microsoft.com/office/officeart/2018/5/layout/IconLeafLabelList"/>
    <dgm:cxn modelId="{42E0EFBE-1D23-459F-9496-136972307829}" type="presOf" srcId="{A617F2AF-AC7F-4978-B935-EFF2B076C198}" destId="{8D5D8E87-6B2E-4685-97A4-AC0B6EDEA3FB}" srcOrd="0" destOrd="0" presId="urn:microsoft.com/office/officeart/2018/5/layout/IconLeafLabelList"/>
    <dgm:cxn modelId="{7EA487BF-01B4-4D6D-A656-120BFB31205D}" type="presOf" srcId="{F274C0ED-EE2D-4957-8DEB-27CD3C261A67}" destId="{C34FF9B1-6338-4738-A729-381FFF250B8D}" srcOrd="0" destOrd="0" presId="urn:microsoft.com/office/officeart/2018/5/layout/IconLeafLabelList"/>
    <dgm:cxn modelId="{8E5C89CF-A866-4A49-A74E-65D68E051E38}" srcId="{ECDB764C-28E0-4B64-AFFA-BBF0A3370BBB}" destId="{A617F2AF-AC7F-4978-B935-EFF2B076C198}" srcOrd="2" destOrd="0" parTransId="{B1DBF308-A4E7-49A0-A576-27A19426F9A4}" sibTransId="{64C4EDB5-05B9-495F-9656-9F5E5736541B}"/>
    <dgm:cxn modelId="{71DF6CD5-63C8-4319-B020-75388073E09C}" type="presOf" srcId="{D12378DC-DF1F-45B2-B95C-0A263D2635BF}" destId="{90EBB4C0-0769-4049-91B5-1E43047AC8B7}" srcOrd="0" destOrd="0" presId="urn:microsoft.com/office/officeart/2018/5/layout/IconLeafLabelList"/>
    <dgm:cxn modelId="{E63561E8-31EE-49F6-8A71-DF0B873A881F}" srcId="{ECDB764C-28E0-4B64-AFFA-BBF0A3370BBB}" destId="{F274C0ED-EE2D-4957-8DEB-27CD3C261A67}" srcOrd="1" destOrd="0" parTransId="{2BC3AB1F-83E0-4514-9BEF-7CAE4FF48E22}" sibTransId="{69D803B6-D4A4-462E-A2F6-9888A6EF9330}"/>
    <dgm:cxn modelId="{17458576-D1F1-4B98-8BD8-A082541693F2}" type="presParOf" srcId="{3639AB22-C56A-4310-813D-1DB3C4340B40}" destId="{09FC7601-8F74-4DB9-ADA2-320C580F1A30}" srcOrd="0" destOrd="0" presId="urn:microsoft.com/office/officeart/2018/5/layout/IconLeafLabelList"/>
    <dgm:cxn modelId="{6893CE0C-9FB3-4D9A-8E17-DA4C81F566C0}" type="presParOf" srcId="{09FC7601-8F74-4DB9-ADA2-320C580F1A30}" destId="{55FEE235-FFEE-4CC1-A60C-428273F95F63}" srcOrd="0" destOrd="0" presId="urn:microsoft.com/office/officeart/2018/5/layout/IconLeafLabelList"/>
    <dgm:cxn modelId="{9D046BBE-71AF-486A-8AAF-702E84DB435E}" type="presParOf" srcId="{09FC7601-8F74-4DB9-ADA2-320C580F1A30}" destId="{D9B23D64-2CA6-4883-B3BB-9A5FB91A0BE8}" srcOrd="1" destOrd="0" presId="urn:microsoft.com/office/officeart/2018/5/layout/IconLeafLabelList"/>
    <dgm:cxn modelId="{EDC4AD79-1C06-4548-A50F-13EEF4C3F349}" type="presParOf" srcId="{09FC7601-8F74-4DB9-ADA2-320C580F1A30}" destId="{94E6D6B9-9709-4AE4-8342-B499A0DBBFDD}" srcOrd="2" destOrd="0" presId="urn:microsoft.com/office/officeart/2018/5/layout/IconLeafLabelList"/>
    <dgm:cxn modelId="{39C58DA5-D149-419A-AAC8-152E5E397FEE}" type="presParOf" srcId="{09FC7601-8F74-4DB9-ADA2-320C580F1A30}" destId="{90EBB4C0-0769-4049-91B5-1E43047AC8B7}" srcOrd="3" destOrd="0" presId="urn:microsoft.com/office/officeart/2018/5/layout/IconLeafLabelList"/>
    <dgm:cxn modelId="{7A47EFD0-AC36-4AED-86D4-105D55F8AD2E}" type="presParOf" srcId="{3639AB22-C56A-4310-813D-1DB3C4340B40}" destId="{C34D6B13-1DDA-40AE-8CEC-CCC7931FBDCC}" srcOrd="1" destOrd="0" presId="urn:microsoft.com/office/officeart/2018/5/layout/IconLeafLabelList"/>
    <dgm:cxn modelId="{DF67AABD-3508-49D2-AB38-071B076A317B}" type="presParOf" srcId="{3639AB22-C56A-4310-813D-1DB3C4340B40}" destId="{EAAF9434-3172-406D-97B8-D71790F86E02}" srcOrd="2" destOrd="0" presId="urn:microsoft.com/office/officeart/2018/5/layout/IconLeafLabelList"/>
    <dgm:cxn modelId="{C443DDFF-CAFA-4959-80E7-318764927B87}" type="presParOf" srcId="{EAAF9434-3172-406D-97B8-D71790F86E02}" destId="{C7695C3C-AF4F-4100-A46B-1DBA24D9000F}" srcOrd="0" destOrd="0" presId="urn:microsoft.com/office/officeart/2018/5/layout/IconLeafLabelList"/>
    <dgm:cxn modelId="{A01062ED-3F0F-4397-A9AE-2DA194F77C95}" type="presParOf" srcId="{EAAF9434-3172-406D-97B8-D71790F86E02}" destId="{3FCA8924-716B-45B2-96C0-ED341933B51E}" srcOrd="1" destOrd="0" presId="urn:microsoft.com/office/officeart/2018/5/layout/IconLeafLabelList"/>
    <dgm:cxn modelId="{590B1CDD-D6ED-47C4-9A51-C4CE915BFB62}" type="presParOf" srcId="{EAAF9434-3172-406D-97B8-D71790F86E02}" destId="{DF4C63CF-84F6-4CA7-A47F-61F736A759D6}" srcOrd="2" destOrd="0" presId="urn:microsoft.com/office/officeart/2018/5/layout/IconLeafLabelList"/>
    <dgm:cxn modelId="{034A3CF3-82D2-43E7-B50A-D40003C78A2E}" type="presParOf" srcId="{EAAF9434-3172-406D-97B8-D71790F86E02}" destId="{C34FF9B1-6338-4738-A729-381FFF250B8D}" srcOrd="3" destOrd="0" presId="urn:microsoft.com/office/officeart/2018/5/layout/IconLeafLabelList"/>
    <dgm:cxn modelId="{D2E10A87-8FAB-4731-91FB-E4D5B5F01810}" type="presParOf" srcId="{3639AB22-C56A-4310-813D-1DB3C4340B40}" destId="{75D20422-5F71-4E24-BDBC-0625855341C0}" srcOrd="3" destOrd="0" presId="urn:microsoft.com/office/officeart/2018/5/layout/IconLeafLabelList"/>
    <dgm:cxn modelId="{EE5F4042-3C8C-49B4-B6C3-3986896457BC}" type="presParOf" srcId="{3639AB22-C56A-4310-813D-1DB3C4340B40}" destId="{C38F2AC9-C696-4D5E-BD98-B9AB0C1582E8}" srcOrd="4" destOrd="0" presId="urn:microsoft.com/office/officeart/2018/5/layout/IconLeafLabelList"/>
    <dgm:cxn modelId="{3EBBF00A-6B6E-4001-B83E-3E6865A45447}" type="presParOf" srcId="{C38F2AC9-C696-4D5E-BD98-B9AB0C1582E8}" destId="{23177CCF-279E-4272-8F3F-D0469666DED6}" srcOrd="0" destOrd="0" presId="urn:microsoft.com/office/officeart/2018/5/layout/IconLeafLabelList"/>
    <dgm:cxn modelId="{75C77D4F-992D-46E1-81B8-B0503432AF5A}" type="presParOf" srcId="{C38F2AC9-C696-4D5E-BD98-B9AB0C1582E8}" destId="{1CFD3283-BEDA-4D40-9B8C-7267A9E9E8DB}" srcOrd="1" destOrd="0" presId="urn:microsoft.com/office/officeart/2018/5/layout/IconLeafLabelList"/>
    <dgm:cxn modelId="{C3D73CEB-1083-4929-B1AF-EAD8EC2C00EE}" type="presParOf" srcId="{C38F2AC9-C696-4D5E-BD98-B9AB0C1582E8}" destId="{AA829F14-FC50-4A0B-9128-ABC6FB70D696}" srcOrd="2" destOrd="0" presId="urn:microsoft.com/office/officeart/2018/5/layout/IconLeafLabelList"/>
    <dgm:cxn modelId="{047888E8-9EC7-4A45-AA9D-91EFAA097085}" type="presParOf" srcId="{C38F2AC9-C696-4D5E-BD98-B9AB0C1582E8}" destId="{8D5D8E87-6B2E-4685-97A4-AC0B6EDEA3FB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D11678D-EDC0-4F8E-8420-BF1EA7AECC04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04BB9E6-110F-4B85-A9E3-23C582540F2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1800" dirty="0">
              <a:latin typeface="Helvetica" pitchFamily="2" charset="0"/>
            </a:rPr>
            <a:t>Allow for quick, repeatable measurements</a:t>
          </a:r>
          <a:endParaRPr lang="en-US" sz="1800" dirty="0">
            <a:latin typeface="Helvetica" pitchFamily="2" charset="0"/>
          </a:endParaRPr>
        </a:p>
      </dgm:t>
    </dgm:pt>
    <dgm:pt modelId="{CEF74D91-2947-40AC-B752-590F5D8F58CB}" type="parTrans" cxnId="{F1356D67-DD65-4737-B324-C936A121BA07}">
      <dgm:prSet/>
      <dgm:spPr/>
      <dgm:t>
        <a:bodyPr/>
        <a:lstStyle/>
        <a:p>
          <a:endParaRPr lang="en-US"/>
        </a:p>
      </dgm:t>
    </dgm:pt>
    <dgm:pt modelId="{3D2F44BE-51E0-4DD3-AA8F-42C812C2780F}" type="sibTrans" cxnId="{F1356D67-DD65-4737-B324-C936A121BA07}">
      <dgm:prSet/>
      <dgm:spPr/>
      <dgm:t>
        <a:bodyPr/>
        <a:lstStyle/>
        <a:p>
          <a:endParaRPr lang="en-US"/>
        </a:p>
      </dgm:t>
    </dgm:pt>
    <dgm:pt modelId="{9A6259F7-ADE5-480A-869D-4BF86B8E499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1800" dirty="0">
              <a:latin typeface="Helvetica" pitchFamily="2" charset="0"/>
            </a:rPr>
            <a:t>Computational models might have inherent biases, but these can be quantified</a:t>
          </a:r>
          <a:endParaRPr lang="en-US" sz="1800" dirty="0">
            <a:latin typeface="Helvetica" pitchFamily="2" charset="0"/>
          </a:endParaRPr>
        </a:p>
      </dgm:t>
    </dgm:pt>
    <dgm:pt modelId="{21ECF2F9-F593-41D5-A6B2-93C42FEF9301}" type="parTrans" cxnId="{6DEAB165-443A-45B5-B419-8F33A24E9055}">
      <dgm:prSet/>
      <dgm:spPr/>
      <dgm:t>
        <a:bodyPr/>
        <a:lstStyle/>
        <a:p>
          <a:endParaRPr lang="en-US"/>
        </a:p>
      </dgm:t>
    </dgm:pt>
    <dgm:pt modelId="{D530C2D6-66E1-4ED6-8280-5BC45F114039}" type="sibTrans" cxnId="{6DEAB165-443A-45B5-B419-8F33A24E9055}">
      <dgm:prSet/>
      <dgm:spPr/>
      <dgm:t>
        <a:bodyPr/>
        <a:lstStyle/>
        <a:p>
          <a:endParaRPr lang="en-US"/>
        </a:p>
      </dgm:t>
    </dgm:pt>
    <dgm:pt modelId="{EE83E1F2-F2A5-4624-BECF-9A6A58E44CD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CA" sz="1800" dirty="0">
              <a:latin typeface="Helvetica" pitchFamily="2" charset="0"/>
            </a:rPr>
            <a:t>Algorithms can access information that is difficult to obtain manually</a:t>
          </a:r>
          <a:endParaRPr lang="en-US" sz="1800" dirty="0">
            <a:latin typeface="Helvetica" pitchFamily="2" charset="0"/>
          </a:endParaRPr>
        </a:p>
      </dgm:t>
    </dgm:pt>
    <dgm:pt modelId="{75ACB203-4A02-4086-ADF9-1653A3F50EE3}" type="parTrans" cxnId="{66061218-3144-4C1B-A034-B6F1B0BBF673}">
      <dgm:prSet/>
      <dgm:spPr/>
      <dgm:t>
        <a:bodyPr/>
        <a:lstStyle/>
        <a:p>
          <a:endParaRPr lang="en-US"/>
        </a:p>
      </dgm:t>
    </dgm:pt>
    <dgm:pt modelId="{7BF0719B-54B1-408C-893D-FF92283334CB}" type="sibTrans" cxnId="{66061218-3144-4C1B-A034-B6F1B0BBF673}">
      <dgm:prSet/>
      <dgm:spPr/>
      <dgm:t>
        <a:bodyPr/>
        <a:lstStyle/>
        <a:p>
          <a:endParaRPr lang="en-US"/>
        </a:p>
      </dgm:t>
    </dgm:pt>
    <dgm:pt modelId="{27E973C1-0C10-42ED-874E-D50DF88FCAED}" type="pres">
      <dgm:prSet presAssocID="{2D11678D-EDC0-4F8E-8420-BF1EA7AECC04}" presName="root" presStyleCnt="0">
        <dgm:presLayoutVars>
          <dgm:dir/>
          <dgm:resizeHandles val="exact"/>
        </dgm:presLayoutVars>
      </dgm:prSet>
      <dgm:spPr/>
    </dgm:pt>
    <dgm:pt modelId="{327899DF-B720-4398-86FA-A304CA5AC7A1}" type="pres">
      <dgm:prSet presAssocID="{604BB9E6-110F-4B85-A9E3-23C582540F23}" presName="compNode" presStyleCnt="0"/>
      <dgm:spPr/>
    </dgm:pt>
    <dgm:pt modelId="{2D7B38C2-F2E9-486A-9B20-4E7C8F1586F2}" type="pres">
      <dgm:prSet presAssocID="{604BB9E6-110F-4B85-A9E3-23C582540F2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uler"/>
        </a:ext>
      </dgm:extLst>
    </dgm:pt>
    <dgm:pt modelId="{9CD541CB-46FC-4E3D-B847-A87FF17449C7}" type="pres">
      <dgm:prSet presAssocID="{604BB9E6-110F-4B85-A9E3-23C582540F23}" presName="spaceRect" presStyleCnt="0"/>
      <dgm:spPr/>
    </dgm:pt>
    <dgm:pt modelId="{6428F197-E155-4F37-8C10-CEE0DD0AEC0B}" type="pres">
      <dgm:prSet presAssocID="{604BB9E6-110F-4B85-A9E3-23C582540F23}" presName="textRect" presStyleLbl="revTx" presStyleIdx="0" presStyleCnt="3">
        <dgm:presLayoutVars>
          <dgm:chMax val="1"/>
          <dgm:chPref val="1"/>
        </dgm:presLayoutVars>
      </dgm:prSet>
      <dgm:spPr/>
    </dgm:pt>
    <dgm:pt modelId="{72E7FF7E-F9F1-4963-9C2A-DFD2B20F8078}" type="pres">
      <dgm:prSet presAssocID="{3D2F44BE-51E0-4DD3-AA8F-42C812C2780F}" presName="sibTrans" presStyleCnt="0"/>
      <dgm:spPr/>
    </dgm:pt>
    <dgm:pt modelId="{A8581316-F371-4D37-AC76-6A69750660A2}" type="pres">
      <dgm:prSet presAssocID="{9A6259F7-ADE5-480A-869D-4BF86B8E4991}" presName="compNode" presStyleCnt="0"/>
      <dgm:spPr/>
    </dgm:pt>
    <dgm:pt modelId="{A806E115-4BF6-407E-9916-B3A78C97894A}" type="pres">
      <dgm:prSet presAssocID="{9A6259F7-ADE5-480A-869D-4BF86B8E499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22C83DD-D479-4F54-9D93-98F575F810A0}" type="pres">
      <dgm:prSet presAssocID="{9A6259F7-ADE5-480A-869D-4BF86B8E4991}" presName="spaceRect" presStyleCnt="0"/>
      <dgm:spPr/>
    </dgm:pt>
    <dgm:pt modelId="{F334767D-1492-48BF-B047-A6C9F5C01622}" type="pres">
      <dgm:prSet presAssocID="{9A6259F7-ADE5-480A-869D-4BF86B8E4991}" presName="textRect" presStyleLbl="revTx" presStyleIdx="1" presStyleCnt="3">
        <dgm:presLayoutVars>
          <dgm:chMax val="1"/>
          <dgm:chPref val="1"/>
        </dgm:presLayoutVars>
      </dgm:prSet>
      <dgm:spPr/>
    </dgm:pt>
    <dgm:pt modelId="{638BB9D9-4123-48DF-95E3-9F3B0C61D2F3}" type="pres">
      <dgm:prSet presAssocID="{D530C2D6-66E1-4ED6-8280-5BC45F114039}" presName="sibTrans" presStyleCnt="0"/>
      <dgm:spPr/>
    </dgm:pt>
    <dgm:pt modelId="{E887DAC1-2921-4E5B-919F-3C4F8A7ED0A2}" type="pres">
      <dgm:prSet presAssocID="{EE83E1F2-F2A5-4624-BECF-9A6A58E44CD3}" presName="compNode" presStyleCnt="0"/>
      <dgm:spPr/>
    </dgm:pt>
    <dgm:pt modelId="{109D0F9A-D31F-4DD4-9B88-C83E95FB7E5C}" type="pres">
      <dgm:prSet presAssocID="{EE83E1F2-F2A5-4624-BECF-9A6A58E44CD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AB67D49-B0A0-488A-BF04-9958C4D91FB7}" type="pres">
      <dgm:prSet presAssocID="{EE83E1F2-F2A5-4624-BECF-9A6A58E44CD3}" presName="spaceRect" presStyleCnt="0"/>
      <dgm:spPr/>
    </dgm:pt>
    <dgm:pt modelId="{8694A233-8F07-44AF-BD39-8C68C42D5267}" type="pres">
      <dgm:prSet presAssocID="{EE83E1F2-F2A5-4624-BECF-9A6A58E44CD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012BF07-353E-4DE5-B294-7D7F2CD61611}" type="presOf" srcId="{9A6259F7-ADE5-480A-869D-4BF86B8E4991}" destId="{F334767D-1492-48BF-B047-A6C9F5C01622}" srcOrd="0" destOrd="0" presId="urn:microsoft.com/office/officeart/2018/2/layout/IconLabelList"/>
    <dgm:cxn modelId="{1479EB0F-40E6-416D-851C-0DE079567A98}" type="presOf" srcId="{604BB9E6-110F-4B85-A9E3-23C582540F23}" destId="{6428F197-E155-4F37-8C10-CEE0DD0AEC0B}" srcOrd="0" destOrd="0" presId="urn:microsoft.com/office/officeart/2018/2/layout/IconLabelList"/>
    <dgm:cxn modelId="{66061218-3144-4C1B-A034-B6F1B0BBF673}" srcId="{2D11678D-EDC0-4F8E-8420-BF1EA7AECC04}" destId="{EE83E1F2-F2A5-4624-BECF-9A6A58E44CD3}" srcOrd="2" destOrd="0" parTransId="{75ACB203-4A02-4086-ADF9-1653A3F50EE3}" sibTransId="{7BF0719B-54B1-408C-893D-FF92283334CB}"/>
    <dgm:cxn modelId="{A9DC7B1A-A527-4987-BF36-6ACBF8789FBB}" type="presOf" srcId="{2D11678D-EDC0-4F8E-8420-BF1EA7AECC04}" destId="{27E973C1-0C10-42ED-874E-D50DF88FCAED}" srcOrd="0" destOrd="0" presId="urn:microsoft.com/office/officeart/2018/2/layout/IconLabelList"/>
    <dgm:cxn modelId="{6ECEAE5B-D368-439F-ACE8-802CDEB875DA}" type="presOf" srcId="{EE83E1F2-F2A5-4624-BECF-9A6A58E44CD3}" destId="{8694A233-8F07-44AF-BD39-8C68C42D5267}" srcOrd="0" destOrd="0" presId="urn:microsoft.com/office/officeart/2018/2/layout/IconLabelList"/>
    <dgm:cxn modelId="{6DEAB165-443A-45B5-B419-8F33A24E9055}" srcId="{2D11678D-EDC0-4F8E-8420-BF1EA7AECC04}" destId="{9A6259F7-ADE5-480A-869D-4BF86B8E4991}" srcOrd="1" destOrd="0" parTransId="{21ECF2F9-F593-41D5-A6B2-93C42FEF9301}" sibTransId="{D530C2D6-66E1-4ED6-8280-5BC45F114039}"/>
    <dgm:cxn modelId="{F1356D67-DD65-4737-B324-C936A121BA07}" srcId="{2D11678D-EDC0-4F8E-8420-BF1EA7AECC04}" destId="{604BB9E6-110F-4B85-A9E3-23C582540F23}" srcOrd="0" destOrd="0" parTransId="{CEF74D91-2947-40AC-B752-590F5D8F58CB}" sibTransId="{3D2F44BE-51E0-4DD3-AA8F-42C812C2780F}"/>
    <dgm:cxn modelId="{466442B8-11C5-4FC6-BB47-7FE146854433}" type="presParOf" srcId="{27E973C1-0C10-42ED-874E-D50DF88FCAED}" destId="{327899DF-B720-4398-86FA-A304CA5AC7A1}" srcOrd="0" destOrd="0" presId="urn:microsoft.com/office/officeart/2018/2/layout/IconLabelList"/>
    <dgm:cxn modelId="{380FDAE3-D9EC-4148-83EC-4C0F5A48E481}" type="presParOf" srcId="{327899DF-B720-4398-86FA-A304CA5AC7A1}" destId="{2D7B38C2-F2E9-486A-9B20-4E7C8F1586F2}" srcOrd="0" destOrd="0" presId="urn:microsoft.com/office/officeart/2018/2/layout/IconLabelList"/>
    <dgm:cxn modelId="{53731067-7A43-4288-86C9-8CD07B0DD499}" type="presParOf" srcId="{327899DF-B720-4398-86FA-A304CA5AC7A1}" destId="{9CD541CB-46FC-4E3D-B847-A87FF17449C7}" srcOrd="1" destOrd="0" presId="urn:microsoft.com/office/officeart/2018/2/layout/IconLabelList"/>
    <dgm:cxn modelId="{C2788DD0-B90F-47D9-8810-8FE5D6F32BE7}" type="presParOf" srcId="{327899DF-B720-4398-86FA-A304CA5AC7A1}" destId="{6428F197-E155-4F37-8C10-CEE0DD0AEC0B}" srcOrd="2" destOrd="0" presId="urn:microsoft.com/office/officeart/2018/2/layout/IconLabelList"/>
    <dgm:cxn modelId="{501544DE-777F-4103-834D-3DBD85BFCCC0}" type="presParOf" srcId="{27E973C1-0C10-42ED-874E-D50DF88FCAED}" destId="{72E7FF7E-F9F1-4963-9C2A-DFD2B20F8078}" srcOrd="1" destOrd="0" presId="urn:microsoft.com/office/officeart/2018/2/layout/IconLabelList"/>
    <dgm:cxn modelId="{D2943B9D-7743-4596-A112-ECDBC370E06D}" type="presParOf" srcId="{27E973C1-0C10-42ED-874E-D50DF88FCAED}" destId="{A8581316-F371-4D37-AC76-6A69750660A2}" srcOrd="2" destOrd="0" presId="urn:microsoft.com/office/officeart/2018/2/layout/IconLabelList"/>
    <dgm:cxn modelId="{06CB3D1F-B795-45EF-9094-6641C67DA67E}" type="presParOf" srcId="{A8581316-F371-4D37-AC76-6A69750660A2}" destId="{A806E115-4BF6-407E-9916-B3A78C97894A}" srcOrd="0" destOrd="0" presId="urn:microsoft.com/office/officeart/2018/2/layout/IconLabelList"/>
    <dgm:cxn modelId="{E3FE8B9E-64A2-4EEF-A923-FCC34F8A5E4E}" type="presParOf" srcId="{A8581316-F371-4D37-AC76-6A69750660A2}" destId="{222C83DD-D479-4F54-9D93-98F575F810A0}" srcOrd="1" destOrd="0" presId="urn:microsoft.com/office/officeart/2018/2/layout/IconLabelList"/>
    <dgm:cxn modelId="{84CDE446-5C40-488F-BC5B-06BBF1812123}" type="presParOf" srcId="{A8581316-F371-4D37-AC76-6A69750660A2}" destId="{F334767D-1492-48BF-B047-A6C9F5C01622}" srcOrd="2" destOrd="0" presId="urn:microsoft.com/office/officeart/2018/2/layout/IconLabelList"/>
    <dgm:cxn modelId="{40B1D5C4-7291-4082-A078-4C0A44EF26A0}" type="presParOf" srcId="{27E973C1-0C10-42ED-874E-D50DF88FCAED}" destId="{638BB9D9-4123-48DF-95E3-9F3B0C61D2F3}" srcOrd="3" destOrd="0" presId="urn:microsoft.com/office/officeart/2018/2/layout/IconLabelList"/>
    <dgm:cxn modelId="{698F3F1A-DB17-41EC-94D4-68815DE5899D}" type="presParOf" srcId="{27E973C1-0C10-42ED-874E-D50DF88FCAED}" destId="{E887DAC1-2921-4E5B-919F-3C4F8A7ED0A2}" srcOrd="4" destOrd="0" presId="urn:microsoft.com/office/officeart/2018/2/layout/IconLabelList"/>
    <dgm:cxn modelId="{5F04BFAA-FBC7-4A51-87E5-662176247D9F}" type="presParOf" srcId="{E887DAC1-2921-4E5B-919F-3C4F8A7ED0A2}" destId="{109D0F9A-D31F-4DD4-9B88-C83E95FB7E5C}" srcOrd="0" destOrd="0" presId="urn:microsoft.com/office/officeart/2018/2/layout/IconLabelList"/>
    <dgm:cxn modelId="{7E3D063A-F69A-4F0A-AB03-DF3066995286}" type="presParOf" srcId="{E887DAC1-2921-4E5B-919F-3C4F8A7ED0A2}" destId="{8AB67D49-B0A0-488A-BF04-9958C4D91FB7}" srcOrd="1" destOrd="0" presId="urn:microsoft.com/office/officeart/2018/2/layout/IconLabelList"/>
    <dgm:cxn modelId="{BB24F8C3-0F02-407B-ACB0-5D931D167D0C}" type="presParOf" srcId="{E887DAC1-2921-4E5B-919F-3C4F8A7ED0A2}" destId="{8694A233-8F07-44AF-BD39-8C68C42D526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2C1E77C-5C28-42DB-8C88-26F4DC326D7D}" type="doc">
      <dgm:prSet loTypeId="urn:microsoft.com/office/officeart/2005/8/layout/hChevron3" loCatId="process" qsTypeId="urn:microsoft.com/office/officeart/2005/8/quickstyle/simple1" qsCatId="simple" csTypeId="urn:microsoft.com/office/officeart/2005/8/colors/accent2_4" csCatId="accent2" phldr="1"/>
      <dgm:spPr/>
    </dgm:pt>
    <dgm:pt modelId="{A1EAFE4A-A83C-49AB-93B3-F9D27099FF75}">
      <dgm:prSet phldrT="[Text]" custT="1"/>
      <dgm:spPr>
        <a:solidFill>
          <a:srgbClr val="802017"/>
        </a:solidFill>
        <a:ln>
          <a:noFill/>
        </a:ln>
      </dgm:spPr>
      <dgm:t>
        <a:bodyPr/>
        <a:lstStyle/>
        <a:p>
          <a:r>
            <a:rPr lang="en-CA" sz="2400" b="1" dirty="0">
              <a:latin typeface="Helvetica" pitchFamily="2" charset="0"/>
            </a:rPr>
            <a:t>Input</a:t>
          </a:r>
        </a:p>
      </dgm:t>
    </dgm:pt>
    <dgm:pt modelId="{4FEB6300-8430-44E0-8ADA-2785D2F526F6}" type="parTrans" cxnId="{8E97634D-395C-4830-8669-628EA36F54C8}">
      <dgm:prSet/>
      <dgm:spPr/>
      <dgm:t>
        <a:bodyPr/>
        <a:lstStyle/>
        <a:p>
          <a:endParaRPr lang="en-CA" sz="2400">
            <a:latin typeface="Helvetica" pitchFamily="2" charset="0"/>
          </a:endParaRPr>
        </a:p>
      </dgm:t>
    </dgm:pt>
    <dgm:pt modelId="{77318D71-99FD-475D-9ECE-B245A53FDA90}" type="sibTrans" cxnId="{8E97634D-395C-4830-8669-628EA36F54C8}">
      <dgm:prSet/>
      <dgm:spPr/>
      <dgm:t>
        <a:bodyPr/>
        <a:lstStyle/>
        <a:p>
          <a:endParaRPr lang="en-CA" sz="2400">
            <a:latin typeface="Helvetica" pitchFamily="2" charset="0"/>
          </a:endParaRPr>
        </a:p>
      </dgm:t>
    </dgm:pt>
    <dgm:pt modelId="{5D6B4BD5-36FC-4879-BCE6-0E5BC242706C}">
      <dgm:prSet phldrT="[Text]" custT="1"/>
      <dgm:spPr>
        <a:solidFill>
          <a:srgbClr val="B02C20"/>
        </a:solidFill>
        <a:ln>
          <a:noFill/>
        </a:ln>
      </dgm:spPr>
      <dgm:t>
        <a:bodyPr/>
        <a:lstStyle/>
        <a:p>
          <a:r>
            <a:rPr lang="en-CA" sz="2400" b="1" dirty="0">
              <a:latin typeface="Helvetica" pitchFamily="2" charset="0"/>
            </a:rPr>
            <a:t>Image Analysis Pipeline</a:t>
          </a:r>
        </a:p>
      </dgm:t>
    </dgm:pt>
    <dgm:pt modelId="{C09B7778-07F5-49D3-BB09-D11578AA776C}" type="parTrans" cxnId="{5A9112DD-DD57-4946-84E7-0DCA90326F21}">
      <dgm:prSet/>
      <dgm:spPr/>
      <dgm:t>
        <a:bodyPr/>
        <a:lstStyle/>
        <a:p>
          <a:endParaRPr lang="en-CA" sz="2400">
            <a:latin typeface="Helvetica" pitchFamily="2" charset="0"/>
          </a:endParaRPr>
        </a:p>
      </dgm:t>
    </dgm:pt>
    <dgm:pt modelId="{99A4AD22-5FEC-470F-8AF4-451309F680FA}" type="sibTrans" cxnId="{5A9112DD-DD57-4946-84E7-0DCA90326F21}">
      <dgm:prSet/>
      <dgm:spPr/>
      <dgm:t>
        <a:bodyPr/>
        <a:lstStyle/>
        <a:p>
          <a:endParaRPr lang="en-CA" sz="2400">
            <a:latin typeface="Helvetica" pitchFamily="2" charset="0"/>
          </a:endParaRPr>
        </a:p>
      </dgm:t>
    </dgm:pt>
    <dgm:pt modelId="{B04F4114-B226-4C44-B35C-2AE786709F8E}">
      <dgm:prSet phldrT="[Text]" custT="1"/>
      <dgm:spPr>
        <a:solidFill>
          <a:srgbClr val="D83829"/>
        </a:solidFill>
        <a:ln>
          <a:noFill/>
        </a:ln>
      </dgm:spPr>
      <dgm:t>
        <a:bodyPr/>
        <a:lstStyle/>
        <a:p>
          <a:r>
            <a:rPr lang="en-CA" sz="2400" b="1" dirty="0">
              <a:latin typeface="Helvetica" pitchFamily="2" charset="0"/>
            </a:rPr>
            <a:t>Output</a:t>
          </a:r>
        </a:p>
      </dgm:t>
    </dgm:pt>
    <dgm:pt modelId="{F38CBB41-3CD5-4B6D-AC28-0024E74A222B}" type="parTrans" cxnId="{D866D9BC-B042-4591-909D-923253C79281}">
      <dgm:prSet/>
      <dgm:spPr/>
      <dgm:t>
        <a:bodyPr/>
        <a:lstStyle/>
        <a:p>
          <a:endParaRPr lang="en-CA" sz="2400">
            <a:latin typeface="Helvetica" pitchFamily="2" charset="0"/>
          </a:endParaRPr>
        </a:p>
      </dgm:t>
    </dgm:pt>
    <dgm:pt modelId="{A9069481-9807-4702-9445-B86D58ADB52A}" type="sibTrans" cxnId="{D866D9BC-B042-4591-909D-923253C79281}">
      <dgm:prSet/>
      <dgm:spPr/>
      <dgm:t>
        <a:bodyPr/>
        <a:lstStyle/>
        <a:p>
          <a:endParaRPr lang="en-CA" sz="2400">
            <a:latin typeface="Helvetica" pitchFamily="2" charset="0"/>
          </a:endParaRPr>
        </a:p>
      </dgm:t>
    </dgm:pt>
    <dgm:pt modelId="{C3B4F490-4C50-41CE-B8DA-B7ABE5334C25}" type="pres">
      <dgm:prSet presAssocID="{C2C1E77C-5C28-42DB-8C88-26F4DC326D7D}" presName="Name0" presStyleCnt="0">
        <dgm:presLayoutVars>
          <dgm:dir/>
          <dgm:resizeHandles val="exact"/>
        </dgm:presLayoutVars>
      </dgm:prSet>
      <dgm:spPr/>
    </dgm:pt>
    <dgm:pt modelId="{3CBC57F9-D57E-4731-804D-352F8D461118}" type="pres">
      <dgm:prSet presAssocID="{A1EAFE4A-A83C-49AB-93B3-F9D27099FF75}" presName="parTxOnly" presStyleLbl="node1" presStyleIdx="0" presStyleCnt="3">
        <dgm:presLayoutVars>
          <dgm:bulletEnabled val="1"/>
        </dgm:presLayoutVars>
      </dgm:prSet>
      <dgm:spPr/>
    </dgm:pt>
    <dgm:pt modelId="{6EC34B52-24CC-4E7B-867A-ADF11C8DBF02}" type="pres">
      <dgm:prSet presAssocID="{77318D71-99FD-475D-9ECE-B245A53FDA90}" presName="parSpace" presStyleCnt="0"/>
      <dgm:spPr/>
    </dgm:pt>
    <dgm:pt modelId="{1A8DD2AE-5876-4438-9148-8B234F313B6D}" type="pres">
      <dgm:prSet presAssocID="{5D6B4BD5-36FC-4879-BCE6-0E5BC242706C}" presName="parTxOnly" presStyleLbl="node1" presStyleIdx="1" presStyleCnt="3" custLinFactNeighborY="-1031">
        <dgm:presLayoutVars>
          <dgm:bulletEnabled val="1"/>
        </dgm:presLayoutVars>
      </dgm:prSet>
      <dgm:spPr/>
    </dgm:pt>
    <dgm:pt modelId="{774CAF2D-52BC-49A9-A4EA-E8145A55E792}" type="pres">
      <dgm:prSet presAssocID="{99A4AD22-5FEC-470F-8AF4-451309F680FA}" presName="parSpace" presStyleCnt="0"/>
      <dgm:spPr/>
    </dgm:pt>
    <dgm:pt modelId="{C1F613F2-5310-43E9-B545-8C6BB49A4B0C}" type="pres">
      <dgm:prSet presAssocID="{B04F4114-B226-4C44-B35C-2AE786709F8E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8DF48017-F2F3-42B2-B019-7B49A188A153}" type="presOf" srcId="{C2C1E77C-5C28-42DB-8C88-26F4DC326D7D}" destId="{C3B4F490-4C50-41CE-B8DA-B7ABE5334C25}" srcOrd="0" destOrd="0" presId="urn:microsoft.com/office/officeart/2005/8/layout/hChevron3"/>
    <dgm:cxn modelId="{DB40E023-6FB5-40EC-8625-69B34E11ABEC}" type="presOf" srcId="{5D6B4BD5-36FC-4879-BCE6-0E5BC242706C}" destId="{1A8DD2AE-5876-4438-9148-8B234F313B6D}" srcOrd="0" destOrd="0" presId="urn:microsoft.com/office/officeart/2005/8/layout/hChevron3"/>
    <dgm:cxn modelId="{8E97634D-395C-4830-8669-628EA36F54C8}" srcId="{C2C1E77C-5C28-42DB-8C88-26F4DC326D7D}" destId="{A1EAFE4A-A83C-49AB-93B3-F9D27099FF75}" srcOrd="0" destOrd="0" parTransId="{4FEB6300-8430-44E0-8ADA-2785D2F526F6}" sibTransId="{77318D71-99FD-475D-9ECE-B245A53FDA90}"/>
    <dgm:cxn modelId="{813315A0-6246-4E0D-9ABE-11EB3DEFF73D}" type="presOf" srcId="{A1EAFE4A-A83C-49AB-93B3-F9D27099FF75}" destId="{3CBC57F9-D57E-4731-804D-352F8D461118}" srcOrd="0" destOrd="0" presId="urn:microsoft.com/office/officeart/2005/8/layout/hChevron3"/>
    <dgm:cxn modelId="{D866D9BC-B042-4591-909D-923253C79281}" srcId="{C2C1E77C-5C28-42DB-8C88-26F4DC326D7D}" destId="{B04F4114-B226-4C44-B35C-2AE786709F8E}" srcOrd="2" destOrd="0" parTransId="{F38CBB41-3CD5-4B6D-AC28-0024E74A222B}" sibTransId="{A9069481-9807-4702-9445-B86D58ADB52A}"/>
    <dgm:cxn modelId="{767F2CD8-FC71-47F8-AEAF-2C2E9C22D55E}" type="presOf" srcId="{B04F4114-B226-4C44-B35C-2AE786709F8E}" destId="{C1F613F2-5310-43E9-B545-8C6BB49A4B0C}" srcOrd="0" destOrd="0" presId="urn:microsoft.com/office/officeart/2005/8/layout/hChevron3"/>
    <dgm:cxn modelId="{5A9112DD-DD57-4946-84E7-0DCA90326F21}" srcId="{C2C1E77C-5C28-42DB-8C88-26F4DC326D7D}" destId="{5D6B4BD5-36FC-4879-BCE6-0E5BC242706C}" srcOrd="1" destOrd="0" parTransId="{C09B7778-07F5-49D3-BB09-D11578AA776C}" sibTransId="{99A4AD22-5FEC-470F-8AF4-451309F680FA}"/>
    <dgm:cxn modelId="{C09CC0BF-E5ED-4B04-AC26-37BFD78E66C1}" type="presParOf" srcId="{C3B4F490-4C50-41CE-B8DA-B7ABE5334C25}" destId="{3CBC57F9-D57E-4731-804D-352F8D461118}" srcOrd="0" destOrd="0" presId="urn:microsoft.com/office/officeart/2005/8/layout/hChevron3"/>
    <dgm:cxn modelId="{49636436-AF8C-4D31-96AA-0ECD1C75CDAE}" type="presParOf" srcId="{C3B4F490-4C50-41CE-B8DA-B7ABE5334C25}" destId="{6EC34B52-24CC-4E7B-867A-ADF11C8DBF02}" srcOrd="1" destOrd="0" presId="urn:microsoft.com/office/officeart/2005/8/layout/hChevron3"/>
    <dgm:cxn modelId="{41C19FB1-A6DA-4886-A186-6240865A8359}" type="presParOf" srcId="{C3B4F490-4C50-41CE-B8DA-B7ABE5334C25}" destId="{1A8DD2AE-5876-4438-9148-8B234F313B6D}" srcOrd="2" destOrd="0" presId="urn:microsoft.com/office/officeart/2005/8/layout/hChevron3"/>
    <dgm:cxn modelId="{BE7CFE67-9965-4F61-A7E7-ED081B1EA7E4}" type="presParOf" srcId="{C3B4F490-4C50-41CE-B8DA-B7ABE5334C25}" destId="{774CAF2D-52BC-49A9-A4EA-E8145A55E792}" srcOrd="3" destOrd="0" presId="urn:microsoft.com/office/officeart/2005/8/layout/hChevron3"/>
    <dgm:cxn modelId="{74E8254C-CF02-4FA4-91C6-D70B7BFA19D5}" type="presParOf" srcId="{C3B4F490-4C50-41CE-B8DA-B7ABE5334C25}" destId="{C1F613F2-5310-43E9-B545-8C6BB49A4B0C}" srcOrd="4" destOrd="0" presId="urn:microsoft.com/office/officeart/2005/8/layout/hChevron3"/>
  </dgm:cxnLst>
  <dgm:bg>
    <a:noFill/>
  </dgm:bg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6A0F83-BD24-42F4-840F-C0324199BBE3}">
      <dsp:nvSpPr>
        <dsp:cNvPr id="0" name=""/>
        <dsp:cNvSpPr/>
      </dsp:nvSpPr>
      <dsp:spPr>
        <a:xfrm>
          <a:off x="769286" y="1407088"/>
          <a:ext cx="1537161" cy="1537161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2FC23A-B99A-49AB-A5AE-A85803DAD4CD}">
      <dsp:nvSpPr>
        <dsp:cNvPr id="0" name=""/>
        <dsp:cNvSpPr/>
      </dsp:nvSpPr>
      <dsp:spPr>
        <a:xfrm>
          <a:off x="769286" y="1407088"/>
          <a:ext cx="1537161" cy="1537161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24230C-6005-4F6E-9CAF-A1A9DC848917}">
      <dsp:nvSpPr>
        <dsp:cNvPr id="0" name=""/>
        <dsp:cNvSpPr/>
      </dsp:nvSpPr>
      <dsp:spPr>
        <a:xfrm>
          <a:off x="706" y="1683777"/>
          <a:ext cx="3074323" cy="98378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latin typeface="Helvetica" pitchFamily="2" charset="0"/>
            </a:rPr>
            <a:t>~</a:t>
          </a:r>
          <a:r>
            <a:rPr lang="en-GB" sz="2300" b="0" i="0" kern="1200" dirty="0">
              <a:latin typeface="Helvetica" pitchFamily="2" charset="0"/>
            </a:rPr>
            <a:t>10% reduction in sarcopenia could save $1.1 billion/year</a:t>
          </a:r>
          <a:r>
            <a:rPr lang="en-GB" sz="2300" b="0" i="0" kern="1200" baseline="30000" dirty="0">
              <a:latin typeface="Helvetica" pitchFamily="2" charset="0"/>
            </a:rPr>
            <a:t>1</a:t>
          </a:r>
          <a:endParaRPr lang="en-US" sz="2300" kern="1200" baseline="30000" dirty="0">
            <a:latin typeface="Helvetica" pitchFamily="2" charset="0"/>
          </a:endParaRPr>
        </a:p>
      </dsp:txBody>
      <dsp:txXfrm>
        <a:off x="706" y="1683777"/>
        <a:ext cx="3074323" cy="983783"/>
      </dsp:txXfrm>
    </dsp:sp>
    <dsp:sp modelId="{6A66028E-9E27-4A25-AE12-AF0FBB00B8A8}">
      <dsp:nvSpPr>
        <dsp:cNvPr id="0" name=""/>
        <dsp:cNvSpPr/>
      </dsp:nvSpPr>
      <dsp:spPr>
        <a:xfrm>
          <a:off x="4489219" y="1407088"/>
          <a:ext cx="1537161" cy="1537161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7B21BA-40FA-46E8-B15A-67F0FEF6C3B8}">
      <dsp:nvSpPr>
        <dsp:cNvPr id="0" name=""/>
        <dsp:cNvSpPr/>
      </dsp:nvSpPr>
      <dsp:spPr>
        <a:xfrm>
          <a:off x="4489219" y="1407088"/>
          <a:ext cx="1537161" cy="1537161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CEB886-FD60-47E1-B1BE-804F87F04BCD}">
      <dsp:nvSpPr>
        <dsp:cNvPr id="0" name=""/>
        <dsp:cNvSpPr/>
      </dsp:nvSpPr>
      <dsp:spPr>
        <a:xfrm>
          <a:off x="3720638" y="1683777"/>
          <a:ext cx="3074323" cy="98378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latin typeface="Helvetica" pitchFamily="2" charset="0"/>
            </a:rPr>
            <a:t>Poor muscle health can lower lifespan</a:t>
          </a:r>
          <a:r>
            <a:rPr lang="en-GB" sz="2300" b="0" i="0" kern="1200" baseline="30000" dirty="0">
              <a:latin typeface="Helvetica" pitchFamily="2" charset="0"/>
            </a:rPr>
            <a:t>2</a:t>
          </a:r>
          <a:endParaRPr lang="en-US" sz="2300" kern="1200" dirty="0">
            <a:latin typeface="Helvetica" pitchFamily="2" charset="0"/>
          </a:endParaRPr>
        </a:p>
      </dsp:txBody>
      <dsp:txXfrm>
        <a:off x="3720638" y="1683777"/>
        <a:ext cx="3074323" cy="983783"/>
      </dsp:txXfrm>
    </dsp:sp>
    <dsp:sp modelId="{0DD2424C-1176-4F0B-9E38-0386BEFCA0E5}">
      <dsp:nvSpPr>
        <dsp:cNvPr id="0" name=""/>
        <dsp:cNvSpPr/>
      </dsp:nvSpPr>
      <dsp:spPr>
        <a:xfrm>
          <a:off x="8209151" y="1407088"/>
          <a:ext cx="1537161" cy="1537161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61BC1A-58B1-49BA-8201-0265550682DF}">
      <dsp:nvSpPr>
        <dsp:cNvPr id="0" name=""/>
        <dsp:cNvSpPr/>
      </dsp:nvSpPr>
      <dsp:spPr>
        <a:xfrm>
          <a:off x="8209151" y="1407088"/>
          <a:ext cx="1537161" cy="1537161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4F6E12-71D8-4D5A-98D5-75EB5C23FA72}">
      <dsp:nvSpPr>
        <dsp:cNvPr id="0" name=""/>
        <dsp:cNvSpPr/>
      </dsp:nvSpPr>
      <dsp:spPr>
        <a:xfrm>
          <a:off x="7440570" y="1683777"/>
          <a:ext cx="3074323" cy="98378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latin typeface="Helvetica" pitchFamily="2" charset="0"/>
            </a:rPr>
            <a:t>~22 people per 100,000 suffer from muscle disorders</a:t>
          </a:r>
          <a:r>
            <a:rPr lang="en-GB" sz="2300" b="0" i="0" kern="1200" baseline="30000" dirty="0">
              <a:latin typeface="Helvetica" pitchFamily="2" charset="0"/>
            </a:rPr>
            <a:t>3</a:t>
          </a:r>
          <a:endParaRPr lang="en-US" sz="2300" kern="1200" dirty="0">
            <a:latin typeface="Helvetica" pitchFamily="2" charset="0"/>
          </a:endParaRPr>
        </a:p>
      </dsp:txBody>
      <dsp:txXfrm>
        <a:off x="7440570" y="1683777"/>
        <a:ext cx="3074323" cy="9837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6A0F83-BD24-42F4-840F-C0324199BBE3}">
      <dsp:nvSpPr>
        <dsp:cNvPr id="0" name=""/>
        <dsp:cNvSpPr/>
      </dsp:nvSpPr>
      <dsp:spPr>
        <a:xfrm>
          <a:off x="769286" y="1407088"/>
          <a:ext cx="1537161" cy="1537161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2FC23A-B99A-49AB-A5AE-A85803DAD4CD}">
      <dsp:nvSpPr>
        <dsp:cNvPr id="0" name=""/>
        <dsp:cNvSpPr/>
      </dsp:nvSpPr>
      <dsp:spPr>
        <a:xfrm>
          <a:off x="769286" y="1407088"/>
          <a:ext cx="1537161" cy="1537161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24230C-6005-4F6E-9CAF-A1A9DC848917}">
      <dsp:nvSpPr>
        <dsp:cNvPr id="0" name=""/>
        <dsp:cNvSpPr/>
      </dsp:nvSpPr>
      <dsp:spPr>
        <a:xfrm>
          <a:off x="706" y="1683777"/>
          <a:ext cx="3074323" cy="98378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latin typeface="Helvetica" pitchFamily="2" charset="0"/>
            </a:rPr>
            <a:t>~</a:t>
          </a:r>
          <a:r>
            <a:rPr lang="en-GB" sz="2300" b="0" i="0" kern="1200" dirty="0">
              <a:latin typeface="Helvetica" pitchFamily="2" charset="0"/>
            </a:rPr>
            <a:t>10% reduction in sarcopenia could save $1.1 billion/year</a:t>
          </a:r>
          <a:r>
            <a:rPr lang="en-GB" sz="2300" b="0" i="0" kern="1200" baseline="30000" dirty="0">
              <a:latin typeface="Helvetica" pitchFamily="2" charset="0"/>
            </a:rPr>
            <a:t>1</a:t>
          </a:r>
          <a:endParaRPr lang="en-US" sz="2300" kern="1200" baseline="30000" dirty="0">
            <a:latin typeface="Helvetica" pitchFamily="2" charset="0"/>
          </a:endParaRPr>
        </a:p>
      </dsp:txBody>
      <dsp:txXfrm>
        <a:off x="706" y="1683777"/>
        <a:ext cx="3074323" cy="983783"/>
      </dsp:txXfrm>
    </dsp:sp>
    <dsp:sp modelId="{6A66028E-9E27-4A25-AE12-AF0FBB00B8A8}">
      <dsp:nvSpPr>
        <dsp:cNvPr id="0" name=""/>
        <dsp:cNvSpPr/>
      </dsp:nvSpPr>
      <dsp:spPr>
        <a:xfrm>
          <a:off x="4489219" y="1407088"/>
          <a:ext cx="1537161" cy="1537161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7B21BA-40FA-46E8-B15A-67F0FEF6C3B8}">
      <dsp:nvSpPr>
        <dsp:cNvPr id="0" name=""/>
        <dsp:cNvSpPr/>
      </dsp:nvSpPr>
      <dsp:spPr>
        <a:xfrm>
          <a:off x="4489219" y="1407088"/>
          <a:ext cx="1537161" cy="1537161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CEB886-FD60-47E1-B1BE-804F87F04BCD}">
      <dsp:nvSpPr>
        <dsp:cNvPr id="0" name=""/>
        <dsp:cNvSpPr/>
      </dsp:nvSpPr>
      <dsp:spPr>
        <a:xfrm>
          <a:off x="3720638" y="1683777"/>
          <a:ext cx="3074323" cy="98378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latin typeface="Helvetica" pitchFamily="2" charset="0"/>
            </a:rPr>
            <a:t>Poor muscle health can lower lifespan</a:t>
          </a:r>
          <a:r>
            <a:rPr lang="en-GB" sz="2300" b="0" i="0" kern="1200" baseline="30000" dirty="0">
              <a:latin typeface="Helvetica" pitchFamily="2" charset="0"/>
            </a:rPr>
            <a:t>2</a:t>
          </a:r>
          <a:endParaRPr lang="en-US" sz="2300" kern="1200" dirty="0">
            <a:latin typeface="Helvetica" pitchFamily="2" charset="0"/>
          </a:endParaRPr>
        </a:p>
      </dsp:txBody>
      <dsp:txXfrm>
        <a:off x="3720638" y="1683777"/>
        <a:ext cx="3074323" cy="983783"/>
      </dsp:txXfrm>
    </dsp:sp>
    <dsp:sp modelId="{0DD2424C-1176-4F0B-9E38-0386BEFCA0E5}">
      <dsp:nvSpPr>
        <dsp:cNvPr id="0" name=""/>
        <dsp:cNvSpPr/>
      </dsp:nvSpPr>
      <dsp:spPr>
        <a:xfrm>
          <a:off x="8209151" y="1407088"/>
          <a:ext cx="1537161" cy="1537161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61BC1A-58B1-49BA-8201-0265550682DF}">
      <dsp:nvSpPr>
        <dsp:cNvPr id="0" name=""/>
        <dsp:cNvSpPr/>
      </dsp:nvSpPr>
      <dsp:spPr>
        <a:xfrm>
          <a:off x="8209151" y="1407088"/>
          <a:ext cx="1537161" cy="1537161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4F6E12-71D8-4D5A-98D5-75EB5C23FA72}">
      <dsp:nvSpPr>
        <dsp:cNvPr id="0" name=""/>
        <dsp:cNvSpPr/>
      </dsp:nvSpPr>
      <dsp:spPr>
        <a:xfrm>
          <a:off x="7440570" y="1683777"/>
          <a:ext cx="3074323" cy="98378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>
              <a:latin typeface="Helvetica" pitchFamily="2" charset="0"/>
            </a:rPr>
            <a:t>~22 people per 100,000 suffer from muscle disorders</a:t>
          </a:r>
          <a:r>
            <a:rPr lang="en-GB" sz="2300" b="0" i="0" kern="1200" baseline="30000" dirty="0">
              <a:latin typeface="Helvetica" pitchFamily="2" charset="0"/>
            </a:rPr>
            <a:t>3</a:t>
          </a:r>
          <a:endParaRPr lang="en-US" sz="2300" kern="1200" dirty="0">
            <a:latin typeface="Helvetica" pitchFamily="2" charset="0"/>
          </a:endParaRPr>
        </a:p>
      </dsp:txBody>
      <dsp:txXfrm>
        <a:off x="7440570" y="1683777"/>
        <a:ext cx="3074323" cy="9837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FEE235-FFEE-4CC1-A60C-428273F95F63}">
      <dsp:nvSpPr>
        <dsp:cNvPr id="0" name=""/>
        <dsp:cNvSpPr/>
      </dsp:nvSpPr>
      <dsp:spPr>
        <a:xfrm>
          <a:off x="679050" y="581261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B23D64-2CA6-4883-B3BB-9A5FB91A0BE8}">
      <dsp:nvSpPr>
        <dsp:cNvPr id="0" name=""/>
        <dsp:cNvSpPr/>
      </dsp:nvSpPr>
      <dsp:spPr>
        <a:xfrm>
          <a:off x="1081237" y="983449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EBB4C0-0769-4049-91B5-1E43047AC8B7}">
      <dsp:nvSpPr>
        <dsp:cNvPr id="0" name=""/>
        <dsp:cNvSpPr/>
      </dsp:nvSpPr>
      <dsp:spPr>
        <a:xfrm>
          <a:off x="75768" y="305626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3400" kern="1200" dirty="0"/>
            <a:t>2D Models</a:t>
          </a:r>
          <a:endParaRPr lang="en-US" sz="3400" kern="1200" dirty="0"/>
        </a:p>
      </dsp:txBody>
      <dsp:txXfrm>
        <a:off x="75768" y="3056262"/>
        <a:ext cx="3093750" cy="720000"/>
      </dsp:txXfrm>
    </dsp:sp>
    <dsp:sp modelId="{C7695C3C-AF4F-4100-A46B-1DBA24D9000F}">
      <dsp:nvSpPr>
        <dsp:cNvPr id="0" name=""/>
        <dsp:cNvSpPr/>
      </dsp:nvSpPr>
      <dsp:spPr>
        <a:xfrm>
          <a:off x="4314206" y="581261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CA8924-716B-45B2-96C0-ED341933B51E}">
      <dsp:nvSpPr>
        <dsp:cNvPr id="0" name=""/>
        <dsp:cNvSpPr/>
      </dsp:nvSpPr>
      <dsp:spPr>
        <a:xfrm>
          <a:off x="4716393" y="983449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4FF9B1-6338-4738-A729-381FFF250B8D}">
      <dsp:nvSpPr>
        <dsp:cNvPr id="0" name=""/>
        <dsp:cNvSpPr/>
      </dsp:nvSpPr>
      <dsp:spPr>
        <a:xfrm>
          <a:off x="3710925" y="305626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3400" kern="1200" dirty="0" err="1"/>
            <a:t>MEndR</a:t>
          </a:r>
          <a:endParaRPr lang="en-US" sz="3400" kern="1200" dirty="0"/>
        </a:p>
      </dsp:txBody>
      <dsp:txXfrm>
        <a:off x="3710925" y="3056262"/>
        <a:ext cx="3093750" cy="720000"/>
      </dsp:txXfrm>
    </dsp:sp>
    <dsp:sp modelId="{23177CCF-279E-4272-8F3F-D0469666DED6}">
      <dsp:nvSpPr>
        <dsp:cNvPr id="0" name=""/>
        <dsp:cNvSpPr/>
      </dsp:nvSpPr>
      <dsp:spPr>
        <a:xfrm>
          <a:off x="7949362" y="581261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FD3283-BEDA-4D40-9B8C-7267A9E9E8DB}">
      <dsp:nvSpPr>
        <dsp:cNvPr id="0" name=""/>
        <dsp:cNvSpPr/>
      </dsp:nvSpPr>
      <dsp:spPr>
        <a:xfrm>
          <a:off x="8351550" y="983449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5D8E87-6B2E-4685-97A4-AC0B6EDEA3FB}">
      <dsp:nvSpPr>
        <dsp:cNvPr id="0" name=""/>
        <dsp:cNvSpPr/>
      </dsp:nvSpPr>
      <dsp:spPr>
        <a:xfrm>
          <a:off x="7346081" y="3056262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3400" kern="1200" dirty="0"/>
            <a:t>ANIMAL MODELS</a:t>
          </a:r>
          <a:endParaRPr lang="en-US" sz="3400" kern="1200" dirty="0"/>
        </a:p>
      </dsp:txBody>
      <dsp:txXfrm>
        <a:off x="7346081" y="3056262"/>
        <a:ext cx="30937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7B38C2-F2E9-486A-9B20-4E7C8F1586F2}">
      <dsp:nvSpPr>
        <dsp:cNvPr id="0" name=""/>
        <dsp:cNvSpPr/>
      </dsp:nvSpPr>
      <dsp:spPr>
        <a:xfrm>
          <a:off x="1212569" y="934214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28F197-E155-4F37-8C10-CEE0DD0AEC0B}">
      <dsp:nvSpPr>
        <dsp:cNvPr id="0" name=""/>
        <dsp:cNvSpPr/>
      </dsp:nvSpPr>
      <dsp:spPr>
        <a:xfrm>
          <a:off x="417971" y="2607123"/>
          <a:ext cx="2889450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latin typeface="Helvetica" pitchFamily="2" charset="0"/>
            </a:rPr>
            <a:t>Allow for quick, repeatable measurements</a:t>
          </a:r>
          <a:endParaRPr lang="en-US" sz="1800" kern="1200" dirty="0">
            <a:latin typeface="Helvetica" pitchFamily="2" charset="0"/>
          </a:endParaRPr>
        </a:p>
      </dsp:txBody>
      <dsp:txXfrm>
        <a:off x="417971" y="2607123"/>
        <a:ext cx="2889450" cy="810000"/>
      </dsp:txXfrm>
    </dsp:sp>
    <dsp:sp modelId="{A806E115-4BF6-407E-9916-B3A78C97894A}">
      <dsp:nvSpPr>
        <dsp:cNvPr id="0" name=""/>
        <dsp:cNvSpPr/>
      </dsp:nvSpPr>
      <dsp:spPr>
        <a:xfrm>
          <a:off x="4607673" y="934214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34767D-1492-48BF-B047-A6C9F5C01622}">
      <dsp:nvSpPr>
        <dsp:cNvPr id="0" name=""/>
        <dsp:cNvSpPr/>
      </dsp:nvSpPr>
      <dsp:spPr>
        <a:xfrm>
          <a:off x="3813075" y="2607123"/>
          <a:ext cx="2889450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latin typeface="Helvetica" pitchFamily="2" charset="0"/>
            </a:rPr>
            <a:t>Computational models might have inherent biases, but these can be quantified</a:t>
          </a:r>
          <a:endParaRPr lang="en-US" sz="1800" kern="1200" dirty="0">
            <a:latin typeface="Helvetica" pitchFamily="2" charset="0"/>
          </a:endParaRPr>
        </a:p>
      </dsp:txBody>
      <dsp:txXfrm>
        <a:off x="3813075" y="2607123"/>
        <a:ext cx="2889450" cy="810000"/>
      </dsp:txXfrm>
    </dsp:sp>
    <dsp:sp modelId="{109D0F9A-D31F-4DD4-9B88-C83E95FB7E5C}">
      <dsp:nvSpPr>
        <dsp:cNvPr id="0" name=""/>
        <dsp:cNvSpPr/>
      </dsp:nvSpPr>
      <dsp:spPr>
        <a:xfrm>
          <a:off x="8002777" y="934214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94A233-8F07-44AF-BD39-8C68C42D5267}">
      <dsp:nvSpPr>
        <dsp:cNvPr id="0" name=""/>
        <dsp:cNvSpPr/>
      </dsp:nvSpPr>
      <dsp:spPr>
        <a:xfrm>
          <a:off x="7208178" y="2607123"/>
          <a:ext cx="2889450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latin typeface="Helvetica" pitchFamily="2" charset="0"/>
            </a:rPr>
            <a:t>Algorithms can access information that is difficult to obtain manually</a:t>
          </a:r>
          <a:endParaRPr lang="en-US" sz="1800" kern="1200" dirty="0">
            <a:latin typeface="Helvetica" pitchFamily="2" charset="0"/>
          </a:endParaRPr>
        </a:p>
      </dsp:txBody>
      <dsp:txXfrm>
        <a:off x="7208178" y="2607123"/>
        <a:ext cx="2889450" cy="81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BC57F9-D57E-4731-804D-352F8D461118}">
      <dsp:nvSpPr>
        <dsp:cNvPr id="0" name=""/>
        <dsp:cNvSpPr/>
      </dsp:nvSpPr>
      <dsp:spPr>
        <a:xfrm>
          <a:off x="4721" y="0"/>
          <a:ext cx="4128752" cy="1231899"/>
        </a:xfrm>
        <a:prstGeom prst="homePlate">
          <a:avLst/>
        </a:prstGeom>
        <a:solidFill>
          <a:srgbClr val="802017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b="1" kern="1200" dirty="0">
              <a:latin typeface="Helvetica" pitchFamily="2" charset="0"/>
            </a:rPr>
            <a:t>Input</a:t>
          </a:r>
        </a:p>
      </dsp:txBody>
      <dsp:txXfrm>
        <a:off x="4721" y="0"/>
        <a:ext cx="3820777" cy="1231899"/>
      </dsp:txXfrm>
    </dsp:sp>
    <dsp:sp modelId="{1A8DD2AE-5876-4438-9148-8B234F313B6D}">
      <dsp:nvSpPr>
        <dsp:cNvPr id="0" name=""/>
        <dsp:cNvSpPr/>
      </dsp:nvSpPr>
      <dsp:spPr>
        <a:xfrm>
          <a:off x="3307723" y="0"/>
          <a:ext cx="4128752" cy="1231899"/>
        </a:xfrm>
        <a:prstGeom prst="chevron">
          <a:avLst/>
        </a:prstGeom>
        <a:solidFill>
          <a:srgbClr val="B02C2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b="1" kern="1200" dirty="0">
              <a:latin typeface="Helvetica" pitchFamily="2" charset="0"/>
            </a:rPr>
            <a:t>Image Analysis Pipeline</a:t>
          </a:r>
        </a:p>
      </dsp:txBody>
      <dsp:txXfrm>
        <a:off x="3923673" y="0"/>
        <a:ext cx="2896853" cy="1231899"/>
      </dsp:txXfrm>
    </dsp:sp>
    <dsp:sp modelId="{C1F613F2-5310-43E9-B545-8C6BB49A4B0C}">
      <dsp:nvSpPr>
        <dsp:cNvPr id="0" name=""/>
        <dsp:cNvSpPr/>
      </dsp:nvSpPr>
      <dsp:spPr>
        <a:xfrm>
          <a:off x="6610725" y="0"/>
          <a:ext cx="4128752" cy="1231899"/>
        </a:xfrm>
        <a:prstGeom prst="chevron">
          <a:avLst/>
        </a:prstGeom>
        <a:solidFill>
          <a:srgbClr val="D83829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400" b="1" kern="1200" dirty="0">
              <a:latin typeface="Helvetica" pitchFamily="2" charset="0"/>
            </a:rPr>
            <a:t>Output</a:t>
          </a:r>
        </a:p>
      </dsp:txBody>
      <dsp:txXfrm>
        <a:off x="7226675" y="0"/>
        <a:ext cx="2896853" cy="12318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91A94-2C57-477E-A175-D861D4E7A856}" type="datetimeFigureOut">
              <a:rPr lang="en-CA" smtClean="0"/>
              <a:t>2020-12-17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25DE1F-4DE8-4792-9821-A9D9F021C3A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6130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Introduce</a:t>
            </a:r>
          </a:p>
          <a:p>
            <a:r>
              <a:rPr lang="en-CA" dirty="0"/>
              <a:t>- Name, University, labs, thesis project</a:t>
            </a:r>
          </a:p>
          <a:p>
            <a:r>
              <a:rPr lang="en-CA" dirty="0"/>
              <a:t>Why?</a:t>
            </a:r>
          </a:p>
          <a:p>
            <a:r>
              <a:rPr lang="en-CA" dirty="0"/>
              <a:t>- Interesting approach compared to commonly used DCNN</a:t>
            </a:r>
          </a:p>
          <a:p>
            <a:r>
              <a:rPr lang="en-CA" dirty="0"/>
              <a:t>Outline</a:t>
            </a:r>
          </a:p>
          <a:p>
            <a:pPr marL="171450" indent="-171450">
              <a:buFontTx/>
              <a:buChar char="-"/>
            </a:pPr>
            <a:r>
              <a:rPr lang="en-CA" dirty="0"/>
              <a:t>I will start with an overview, then dive into algorithm stuff, then some results</a:t>
            </a:r>
          </a:p>
          <a:p>
            <a:pPr marL="171450" indent="-171450">
              <a:buFontTx/>
              <a:buChar char="-"/>
            </a:pPr>
            <a:r>
              <a:rPr lang="en-CA" dirty="0"/>
              <a:t>Note that the scope of this project was primarily focused on model and algorithm development</a:t>
            </a:r>
          </a:p>
          <a:p>
            <a:r>
              <a:rPr lang="en-CA" dirty="0"/>
              <a:t>Ask questions, feel free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5DE1F-4DE8-4792-9821-A9D9F021C3AA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07199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5DE1F-4DE8-4792-9821-A9D9F021C3AA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9342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5DE1F-4DE8-4792-9821-A9D9F021C3AA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28575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Takes long to analyze</a:t>
            </a:r>
          </a:p>
          <a:p>
            <a:r>
              <a:rPr lang="en-CA" dirty="0"/>
              <a:t>It will be the bottleneck</a:t>
            </a:r>
          </a:p>
          <a:p>
            <a:r>
              <a:rPr lang="en-CA" dirty="0"/>
              <a:t>Forward looking</a:t>
            </a:r>
          </a:p>
          <a:p>
            <a:endParaRPr lang="en-CA" dirty="0"/>
          </a:p>
          <a:p>
            <a:r>
              <a:rPr lang="en-CA" dirty="0"/>
              <a:t>Unaligned!!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5DE1F-4DE8-4792-9821-A9D9F021C3AA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4993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Build an image analysis pipeline that takes an input </a:t>
            </a:r>
            <a:r>
              <a:rPr lang="en-CA" dirty="0" err="1">
                <a:latin typeface="Helvetica" pitchFamily="2" charset="0"/>
              </a:rPr>
              <a:t>MEndR</a:t>
            </a:r>
            <a:r>
              <a:rPr lang="en-CA" dirty="0">
                <a:latin typeface="Helvetica" pitchFamily="2" charset="0"/>
              </a:rPr>
              <a:t> image and extracts useful information indicating the health of the muscle fibers</a:t>
            </a:r>
          </a:p>
          <a:p>
            <a:r>
              <a:rPr lang="en-CA" dirty="0">
                <a:latin typeface="Helvetica" pitchFamily="2" charset="0"/>
              </a:rPr>
              <a:t>I chose to focus on fiber diameter</a:t>
            </a:r>
          </a:p>
          <a:p>
            <a:endParaRPr lang="en-CA" dirty="0">
              <a:latin typeface="Helvetica" pitchFamily="2" charset="0"/>
            </a:endParaRPr>
          </a:p>
          <a:p>
            <a:r>
              <a:rPr lang="en-CA" dirty="0">
                <a:latin typeface="Helvetica" pitchFamily="2" charset="0"/>
              </a:rPr>
              <a:t>USE A VISUAL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5DE1F-4DE8-4792-9821-A9D9F021C3AA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31429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This problem has never been done </a:t>
            </a:r>
            <a:r>
              <a:rPr lang="en-CA"/>
              <a:t>in 3D </a:t>
            </a:r>
            <a:r>
              <a:rPr lang="en-CA" dirty="0"/>
              <a:t>on muscle fiber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5DE1F-4DE8-4792-9821-A9D9F021C3AA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13567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5DE1F-4DE8-4792-9821-A9D9F021C3AA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54805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5DE1F-4DE8-4792-9821-A9D9F021C3AA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1300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5DE1F-4DE8-4792-9821-A9D9F021C3AA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98425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5DE1F-4DE8-4792-9821-A9D9F021C3AA}" type="slidenum">
              <a:rPr lang="en-CA" smtClean="0"/>
              <a:t>20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40153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Two reasons:</a:t>
            </a:r>
          </a:p>
          <a:p>
            <a:pPr marL="171450" indent="-171450">
              <a:buFontTx/>
              <a:buChar char="-"/>
            </a:pPr>
            <a:r>
              <a:rPr lang="en-CA" dirty="0"/>
              <a:t>Many preprocessing methods</a:t>
            </a:r>
          </a:p>
          <a:p>
            <a:pPr marL="171450" indent="-171450">
              <a:buFontTx/>
              <a:buChar char="-"/>
            </a:pPr>
            <a:r>
              <a:rPr lang="en-CA" dirty="0"/>
              <a:t>Masters student in the lab had some code in graph cuts and there was a really nice paper describing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5DE1F-4DE8-4792-9821-A9D9F021C3AA}" type="slidenum">
              <a:rPr lang="en-CA" smtClean="0"/>
              <a:t>21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1496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We are made of muscles, they’re 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5DE1F-4DE8-4792-9821-A9D9F021C3AA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25388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5DE1F-4DE8-4792-9821-A9D9F021C3AA}" type="slidenum">
              <a:rPr lang="en-CA" smtClean="0"/>
              <a:t>23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66401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Diameter would be inaccurate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5DE1F-4DE8-4792-9821-A9D9F021C3AA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75129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It’s important for two reasons:</a:t>
            </a:r>
          </a:p>
          <a:p>
            <a:pPr marL="171450" indent="-171450">
              <a:buFontTx/>
              <a:buChar char="-"/>
            </a:pPr>
            <a:r>
              <a:rPr lang="en-CA" dirty="0"/>
              <a:t>We need regular blobs for diameter</a:t>
            </a:r>
          </a:p>
          <a:p>
            <a:pPr marL="171450" indent="-171450">
              <a:buFontTx/>
              <a:buChar char="-"/>
            </a:pPr>
            <a:r>
              <a:rPr lang="en-CA" dirty="0"/>
              <a:t>Irregular blobs can indicate macro properties, like how clustered an image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5DE1F-4DE8-4792-9821-A9D9F021C3AA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87517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5DE1F-4DE8-4792-9821-A9D9F021C3AA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647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5DE1F-4DE8-4792-9821-A9D9F021C3AA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4705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5DE1F-4DE8-4792-9821-A9D9F021C3AA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05467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5DE1F-4DE8-4792-9821-A9D9F021C3AA}" type="slidenum">
              <a:rPr lang="en-CA" smtClean="0"/>
              <a:t>32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8751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5DE1F-4DE8-4792-9821-A9D9F021C3AA}" type="slidenum">
              <a:rPr lang="en-CA" smtClean="0"/>
              <a:t>33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62183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5DE1F-4DE8-4792-9821-A9D9F021C3AA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3667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5DE1F-4DE8-4792-9821-A9D9F021C3AA}" type="slidenum">
              <a:rPr lang="en-CA" smtClean="0"/>
              <a:t>35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7521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2400" dirty="0">
                <a:latin typeface="Helvetica" pitchFamily="2" charset="0"/>
              </a:rPr>
              <a:t>THERE ARENT MANY SOLUTIONS</a:t>
            </a:r>
            <a:endParaRPr lang="en-CA" sz="1800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5DE1F-4DE8-4792-9821-A9D9F021C3AA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68058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This is for one link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5DE1F-4DE8-4792-9821-A9D9F021C3AA}" type="slidenum">
              <a:rPr lang="en-CA" smtClean="0"/>
              <a:t>36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74629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Hammer home that the goal is to get an orthogonal cross section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5DE1F-4DE8-4792-9821-A9D9F021C3AA}" type="slidenum">
              <a:rPr lang="en-CA" smtClean="0"/>
              <a:t>40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30898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Image density was increased by increasing the number of rods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5DE1F-4DE8-4792-9821-A9D9F021C3AA}" type="slidenum">
              <a:rPr lang="en-CA" smtClean="0"/>
              <a:t>46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47382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b="1" dirty="0">
                <a:solidFill>
                  <a:srgbClr val="C00000"/>
                </a:solidFill>
                <a:latin typeface="Helvetica" pitchFamily="2" charset="0"/>
              </a:rPr>
              <a:t>Major Challenges:</a:t>
            </a:r>
          </a:p>
          <a:p>
            <a:r>
              <a:rPr lang="en-CA" sz="1200" dirty="0">
                <a:solidFill>
                  <a:srgbClr val="C00000"/>
                </a:solidFill>
                <a:latin typeface="Helvetica" pitchFamily="2" charset="0"/>
              </a:rPr>
              <a:t>Fibers are unaligned</a:t>
            </a:r>
          </a:p>
          <a:p>
            <a:r>
              <a:rPr lang="en-CA" sz="1200" dirty="0">
                <a:solidFill>
                  <a:srgbClr val="C00000"/>
                </a:solidFill>
                <a:latin typeface="Helvetica" pitchFamily="2" charset="0"/>
              </a:rPr>
              <a:t>Fibers appear to be fused</a:t>
            </a:r>
          </a:p>
          <a:p>
            <a:r>
              <a:rPr lang="en-CA" sz="1200" dirty="0">
                <a:solidFill>
                  <a:srgbClr val="C00000"/>
                </a:solidFill>
                <a:latin typeface="Helvetica" pitchFamily="2" charset="0"/>
              </a:rPr>
              <a:t>Dearth of image work in 3D fiber networks</a:t>
            </a:r>
          </a:p>
          <a:p>
            <a:pPr marL="0" indent="0">
              <a:buNone/>
            </a:pPr>
            <a:endParaRPr lang="en-CA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en-CA" b="1" dirty="0">
                <a:solidFill>
                  <a:schemeClr val="tx2"/>
                </a:solidFill>
                <a:latin typeface="Helvetica" pitchFamily="2" charset="0"/>
              </a:rPr>
              <a:t>Minor Challenges:</a:t>
            </a:r>
          </a:p>
          <a:p>
            <a:r>
              <a:rPr lang="en-CA" sz="1200" dirty="0">
                <a:solidFill>
                  <a:schemeClr val="tx2"/>
                </a:solidFill>
                <a:latin typeface="Helvetica" pitchFamily="2" charset="0"/>
              </a:rPr>
              <a:t>Image artifacts</a:t>
            </a:r>
          </a:p>
          <a:p>
            <a:r>
              <a:rPr lang="en-CA" sz="1200" dirty="0">
                <a:solidFill>
                  <a:schemeClr val="tx2"/>
                </a:solidFill>
                <a:latin typeface="Helvetica" pitchFamily="2" charset="0"/>
              </a:rPr>
              <a:t>Background noise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5DE1F-4DE8-4792-9821-A9D9F021C3AA}" type="slidenum">
              <a:rPr lang="en-CA" smtClean="0"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67673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b="1" dirty="0">
                <a:solidFill>
                  <a:srgbClr val="C00000"/>
                </a:solidFill>
                <a:latin typeface="Helvetica" pitchFamily="2" charset="0"/>
              </a:rPr>
              <a:t>Major Challenges:</a:t>
            </a:r>
          </a:p>
          <a:p>
            <a:r>
              <a:rPr lang="en-CA" sz="1200" dirty="0">
                <a:solidFill>
                  <a:srgbClr val="C00000"/>
                </a:solidFill>
                <a:latin typeface="Helvetica" pitchFamily="2" charset="0"/>
              </a:rPr>
              <a:t>Fibers are unaligned</a:t>
            </a:r>
          </a:p>
          <a:p>
            <a:r>
              <a:rPr lang="en-CA" sz="1200" dirty="0">
                <a:solidFill>
                  <a:srgbClr val="C00000"/>
                </a:solidFill>
                <a:latin typeface="Helvetica" pitchFamily="2" charset="0"/>
              </a:rPr>
              <a:t>Fibers appear to be fused</a:t>
            </a:r>
          </a:p>
          <a:p>
            <a:r>
              <a:rPr lang="en-CA" sz="1200" dirty="0">
                <a:solidFill>
                  <a:srgbClr val="C00000"/>
                </a:solidFill>
                <a:latin typeface="Helvetica" pitchFamily="2" charset="0"/>
              </a:rPr>
              <a:t>Dearth of image work in 3D fiber networks</a:t>
            </a:r>
          </a:p>
          <a:p>
            <a:pPr marL="0" indent="0">
              <a:buNone/>
            </a:pPr>
            <a:endParaRPr lang="en-CA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en-CA" b="1" dirty="0">
                <a:solidFill>
                  <a:schemeClr val="tx2"/>
                </a:solidFill>
                <a:latin typeface="Helvetica" pitchFamily="2" charset="0"/>
              </a:rPr>
              <a:t>Minor Challenges:</a:t>
            </a:r>
          </a:p>
          <a:p>
            <a:r>
              <a:rPr lang="en-CA" sz="1200" dirty="0">
                <a:solidFill>
                  <a:schemeClr val="tx2"/>
                </a:solidFill>
                <a:latin typeface="Helvetica" pitchFamily="2" charset="0"/>
              </a:rPr>
              <a:t>Image artifacts</a:t>
            </a:r>
          </a:p>
          <a:p>
            <a:r>
              <a:rPr lang="en-CA" sz="1200" dirty="0">
                <a:solidFill>
                  <a:schemeClr val="tx2"/>
                </a:solidFill>
                <a:latin typeface="Helvetica" pitchFamily="2" charset="0"/>
              </a:rPr>
              <a:t>Background noise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5DE1F-4DE8-4792-9821-A9D9F021C3AA}" type="slidenum">
              <a:rPr lang="en-CA" smtClean="0"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29670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b="1" dirty="0">
                <a:solidFill>
                  <a:srgbClr val="C00000"/>
                </a:solidFill>
                <a:latin typeface="Helvetica" pitchFamily="2" charset="0"/>
              </a:rPr>
              <a:t>Major Challenges:</a:t>
            </a:r>
          </a:p>
          <a:p>
            <a:r>
              <a:rPr lang="en-CA" sz="1200" dirty="0">
                <a:solidFill>
                  <a:srgbClr val="C00000"/>
                </a:solidFill>
                <a:latin typeface="Helvetica" pitchFamily="2" charset="0"/>
              </a:rPr>
              <a:t>Fibers are unaligned</a:t>
            </a:r>
          </a:p>
          <a:p>
            <a:r>
              <a:rPr lang="en-CA" sz="1200" dirty="0">
                <a:solidFill>
                  <a:srgbClr val="C00000"/>
                </a:solidFill>
                <a:latin typeface="Helvetica" pitchFamily="2" charset="0"/>
              </a:rPr>
              <a:t>Fibers appear to be fused</a:t>
            </a:r>
          </a:p>
          <a:p>
            <a:r>
              <a:rPr lang="en-CA" sz="1200" dirty="0">
                <a:solidFill>
                  <a:srgbClr val="C00000"/>
                </a:solidFill>
                <a:latin typeface="Helvetica" pitchFamily="2" charset="0"/>
              </a:rPr>
              <a:t>Dearth of image work in 3D fiber networks</a:t>
            </a:r>
          </a:p>
          <a:p>
            <a:pPr marL="0" indent="0">
              <a:buNone/>
            </a:pPr>
            <a:endParaRPr lang="en-CA" dirty="0">
              <a:latin typeface="Helvetica" pitchFamily="2" charset="0"/>
            </a:endParaRPr>
          </a:p>
          <a:p>
            <a:pPr marL="0" indent="0">
              <a:buNone/>
            </a:pPr>
            <a:r>
              <a:rPr lang="en-CA" b="1" dirty="0">
                <a:solidFill>
                  <a:schemeClr val="tx2"/>
                </a:solidFill>
                <a:latin typeface="Helvetica" pitchFamily="2" charset="0"/>
              </a:rPr>
              <a:t>Minor Challenges:</a:t>
            </a:r>
          </a:p>
          <a:p>
            <a:r>
              <a:rPr lang="en-CA" sz="1200" dirty="0">
                <a:solidFill>
                  <a:schemeClr val="tx2"/>
                </a:solidFill>
                <a:latin typeface="Helvetica" pitchFamily="2" charset="0"/>
              </a:rPr>
              <a:t>Image artifacts</a:t>
            </a:r>
          </a:p>
          <a:p>
            <a:r>
              <a:rPr lang="en-CA" sz="1200" dirty="0">
                <a:solidFill>
                  <a:schemeClr val="tx2"/>
                </a:solidFill>
                <a:latin typeface="Helvetica" pitchFamily="2" charset="0"/>
              </a:rPr>
              <a:t>Background noise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5DE1F-4DE8-4792-9821-A9D9F021C3AA}" type="slidenum">
              <a:rPr lang="en-CA" smtClean="0"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58598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5DE1F-4DE8-4792-9821-A9D9F021C3AA}" type="slidenum">
              <a:rPr lang="en-CA" smtClean="0"/>
              <a:t>64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7407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2400" dirty="0">
                <a:latin typeface="Helvetica" pitchFamily="2" charset="0"/>
              </a:rPr>
              <a:t>THERE ARENT MANY SOLUTIONS</a:t>
            </a:r>
            <a:endParaRPr lang="en-CA" sz="1800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5DE1F-4DE8-4792-9821-A9D9F021C3AA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17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="1" dirty="0">
                <a:latin typeface="Helvetica" pitchFamily="2" charset="0"/>
              </a:rPr>
              <a:t>M</a:t>
            </a:r>
            <a:r>
              <a:rPr lang="en-CA" dirty="0">
                <a:latin typeface="Helvetica" pitchFamily="2" charset="0"/>
              </a:rPr>
              <a:t>uscle </a:t>
            </a:r>
            <a:r>
              <a:rPr lang="en-CA" b="1" dirty="0">
                <a:latin typeface="Helvetica" pitchFamily="2" charset="0"/>
              </a:rPr>
              <a:t>End</a:t>
            </a:r>
            <a:r>
              <a:rPr lang="en-CA" dirty="0">
                <a:latin typeface="Helvetica" pitchFamily="2" charset="0"/>
              </a:rPr>
              <a:t>ogenous </a:t>
            </a:r>
            <a:r>
              <a:rPr lang="en-CA" b="1" dirty="0">
                <a:latin typeface="Helvetica" pitchFamily="2" charset="0"/>
              </a:rPr>
              <a:t>R</a:t>
            </a:r>
            <a:r>
              <a:rPr lang="en-CA" dirty="0">
                <a:latin typeface="Helvetica" pitchFamily="2" charset="0"/>
              </a:rPr>
              <a:t>epair Model is an </a:t>
            </a:r>
            <a:r>
              <a:rPr lang="en-CA" i="1" dirty="0">
                <a:latin typeface="Helvetica" pitchFamily="2" charset="0"/>
              </a:rPr>
              <a:t>in vitro</a:t>
            </a:r>
            <a:r>
              <a:rPr lang="en-CA" dirty="0">
                <a:latin typeface="Helvetica" pitchFamily="2" charset="0"/>
              </a:rPr>
              <a:t> </a:t>
            </a:r>
            <a:r>
              <a:rPr lang="en-CA" dirty="0">
                <a:solidFill>
                  <a:srgbClr val="C00000"/>
                </a:solidFill>
                <a:latin typeface="Helvetica" pitchFamily="2" charset="0"/>
              </a:rPr>
              <a:t>3D biological model</a:t>
            </a:r>
            <a:r>
              <a:rPr lang="en-CA" dirty="0">
                <a:latin typeface="Helvetica" pitchFamily="2" charset="0"/>
              </a:rPr>
              <a:t> that can recapitulate muscle fiber morphology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5DE1F-4DE8-4792-9821-A9D9F021C3AA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31961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="1" dirty="0">
                <a:latin typeface="Helvetica" pitchFamily="2" charset="0"/>
              </a:rPr>
              <a:t>M</a:t>
            </a:r>
            <a:r>
              <a:rPr lang="en-CA" dirty="0">
                <a:latin typeface="Helvetica" pitchFamily="2" charset="0"/>
              </a:rPr>
              <a:t>uscle </a:t>
            </a:r>
            <a:r>
              <a:rPr lang="en-CA" b="1" dirty="0">
                <a:latin typeface="Helvetica" pitchFamily="2" charset="0"/>
              </a:rPr>
              <a:t>End</a:t>
            </a:r>
            <a:r>
              <a:rPr lang="en-CA" dirty="0">
                <a:latin typeface="Helvetica" pitchFamily="2" charset="0"/>
              </a:rPr>
              <a:t>ogenous </a:t>
            </a:r>
            <a:r>
              <a:rPr lang="en-CA" b="1" dirty="0">
                <a:latin typeface="Helvetica" pitchFamily="2" charset="0"/>
              </a:rPr>
              <a:t>R</a:t>
            </a:r>
            <a:r>
              <a:rPr lang="en-CA" dirty="0">
                <a:latin typeface="Helvetica" pitchFamily="2" charset="0"/>
              </a:rPr>
              <a:t>epair Model is an </a:t>
            </a:r>
            <a:r>
              <a:rPr lang="en-CA" i="1" dirty="0">
                <a:latin typeface="Helvetica" pitchFamily="2" charset="0"/>
              </a:rPr>
              <a:t>in vitro</a:t>
            </a:r>
            <a:r>
              <a:rPr lang="en-CA" dirty="0">
                <a:latin typeface="Helvetica" pitchFamily="2" charset="0"/>
              </a:rPr>
              <a:t> </a:t>
            </a:r>
            <a:r>
              <a:rPr lang="en-CA" dirty="0">
                <a:solidFill>
                  <a:srgbClr val="C00000"/>
                </a:solidFill>
                <a:latin typeface="Helvetica" pitchFamily="2" charset="0"/>
              </a:rPr>
              <a:t>3D biological model</a:t>
            </a:r>
            <a:r>
              <a:rPr lang="en-CA" dirty="0">
                <a:latin typeface="Helvetica" pitchFamily="2" charset="0"/>
              </a:rPr>
              <a:t> that can recapitulate muscle fiber morphology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5DE1F-4DE8-4792-9821-A9D9F021C3AA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8253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="1" dirty="0">
                <a:latin typeface="Helvetica" pitchFamily="2" charset="0"/>
              </a:rPr>
              <a:t>M</a:t>
            </a:r>
            <a:r>
              <a:rPr lang="en-CA" dirty="0">
                <a:latin typeface="Helvetica" pitchFamily="2" charset="0"/>
              </a:rPr>
              <a:t>uscle </a:t>
            </a:r>
            <a:r>
              <a:rPr lang="en-CA" b="1" dirty="0">
                <a:latin typeface="Helvetica" pitchFamily="2" charset="0"/>
              </a:rPr>
              <a:t>End</a:t>
            </a:r>
            <a:r>
              <a:rPr lang="en-CA" dirty="0">
                <a:latin typeface="Helvetica" pitchFamily="2" charset="0"/>
              </a:rPr>
              <a:t>ogenous </a:t>
            </a:r>
            <a:r>
              <a:rPr lang="en-CA" b="1" dirty="0">
                <a:latin typeface="Helvetica" pitchFamily="2" charset="0"/>
              </a:rPr>
              <a:t>R</a:t>
            </a:r>
            <a:r>
              <a:rPr lang="en-CA" dirty="0">
                <a:latin typeface="Helvetica" pitchFamily="2" charset="0"/>
              </a:rPr>
              <a:t>epair Model is an </a:t>
            </a:r>
            <a:r>
              <a:rPr lang="en-CA" i="1" dirty="0">
                <a:latin typeface="Helvetica" pitchFamily="2" charset="0"/>
              </a:rPr>
              <a:t>in vitro</a:t>
            </a:r>
            <a:r>
              <a:rPr lang="en-CA" dirty="0">
                <a:latin typeface="Helvetica" pitchFamily="2" charset="0"/>
              </a:rPr>
              <a:t> </a:t>
            </a:r>
            <a:r>
              <a:rPr lang="en-CA" dirty="0">
                <a:solidFill>
                  <a:srgbClr val="C00000"/>
                </a:solidFill>
                <a:latin typeface="Helvetica" pitchFamily="2" charset="0"/>
              </a:rPr>
              <a:t>3D biological model</a:t>
            </a:r>
            <a:r>
              <a:rPr lang="en-CA" dirty="0">
                <a:latin typeface="Helvetica" pitchFamily="2" charset="0"/>
              </a:rPr>
              <a:t> that can recapitulate muscle fiber morphology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5DE1F-4DE8-4792-9821-A9D9F021C3AA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0961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5DE1F-4DE8-4792-9821-A9D9F021C3AA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2069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5DE1F-4DE8-4792-9821-A9D9F021C3AA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725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D5AD8-6CE1-45A1-B3F9-154AAAAC28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6E029E-53ED-4A8B-841E-142340C47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FC8E5-7B8F-4313-A55E-F1A54DC30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A3AE-0503-4152-8E44-16B673E449AC}" type="datetimeFigureOut">
              <a:rPr lang="en-CA" smtClean="0"/>
              <a:t>2020-12-17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5A658C-C3EA-4BC9-8558-8E3889F11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E5F5D-77B8-44CA-8E3F-4459A0B90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1163-450F-4C5B-8390-F5C18C55F9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40716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38AE8-21C1-4460-B083-0898EF2A4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11013F-079E-4B1B-898C-32E81A40DC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4661C-E825-4117-8180-D539605D0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A3AE-0503-4152-8E44-16B673E449AC}" type="datetimeFigureOut">
              <a:rPr lang="en-CA" smtClean="0"/>
              <a:t>2020-12-17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AB71E-8AED-425B-8A86-A14E7EA9C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85418-E4D3-4305-B159-A4F1D6913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1163-450F-4C5B-8390-F5C18C55F9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2843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4AAD0B-38D6-4AED-929C-1303464C54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DB0C29-DFA6-4A68-BEC0-F072102E51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B2B24-C809-4D3A-B1A2-B0532AEB0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A3AE-0503-4152-8E44-16B673E449AC}" type="datetimeFigureOut">
              <a:rPr lang="en-CA" smtClean="0"/>
              <a:t>2020-12-17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6D4DAD-F1A1-4A0A-9F9A-DE231E6A8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40C89-5135-4932-B36B-3815A81F1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1163-450F-4C5B-8390-F5C18C55F9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01223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A7FF2-7164-4A6B-A097-F3D2D18EE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9560C7-E072-4B9C-B180-A9F7477C7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A3AE-0503-4152-8E44-16B673E449AC}" type="datetimeFigureOut">
              <a:rPr lang="en-CA" smtClean="0"/>
              <a:t>2020-12-17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D302C1-8A21-4F9C-9010-0F8CA5CDD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CC937C-C2B5-46DA-A284-62BBC0FA1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1163-450F-4C5B-8390-F5C18C55F9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3894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DB4CE-C533-4E08-85E9-856F57275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87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0422C-174E-4F95-97BF-7A971DCE5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C244AF-9CFB-4E22-A958-82B21BA04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A3AE-0503-4152-8E44-16B673E449AC}" type="datetimeFigureOut">
              <a:rPr lang="en-CA" smtClean="0"/>
              <a:t>2020-12-17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F5798-B006-43C7-9956-317082AC6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9187-E7C5-4043-87CE-70605A4DE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1163-450F-4C5B-8390-F5C18C55F9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9631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8EB18-4D6F-488A-B28A-2299998EB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A5405-1721-42FE-88DF-E2ED770C14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B69711-7D63-4AF4-A4E3-5C440633A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A3AE-0503-4152-8E44-16B673E449AC}" type="datetimeFigureOut">
              <a:rPr lang="en-CA" smtClean="0"/>
              <a:t>2020-12-17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0BF32-97F9-4B33-9218-CEB21C6D1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61BDF-1AA8-4D49-86FB-311C8393D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1163-450F-4C5B-8390-F5C18C55F9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9218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FB14-4573-4C08-AC77-E9F4E1014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033C4-74EA-480D-9C19-5360729DF9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D0E15-14AD-4DF7-BA2F-4A8CFFEF6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DA489A-D4BE-474E-B4B2-0F5F3A061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A3AE-0503-4152-8E44-16B673E449AC}" type="datetimeFigureOut">
              <a:rPr lang="en-CA" smtClean="0"/>
              <a:t>2020-12-17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5F5D48-7160-4D41-975F-C4E87D470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133CE6-48E3-4885-A534-E08E52842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1163-450F-4C5B-8390-F5C18C55F9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56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A1B31-E0D6-49B9-8626-F98A720E8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B17D9C-4C11-44B9-A282-B04910AAA3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DDCCB5-DF6C-4275-9CF5-E6962D5FB5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B4BCA4-9CF6-49D4-807C-06150B7BCD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81A443-3475-446C-A825-A781F89094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8C250B-51F9-441A-8DF6-30EB45C64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A3AE-0503-4152-8E44-16B673E449AC}" type="datetimeFigureOut">
              <a:rPr lang="en-CA" smtClean="0"/>
              <a:t>2020-12-17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D243B1-7FC1-4054-AB8E-8BE673EC4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39B25C-62F0-4758-B173-8BC7D443D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1163-450F-4C5B-8390-F5C18C55F9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9193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FEE35-2B6B-4469-843B-6A75E58A6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9E19AC-CA85-4224-93D0-547848AB5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A3AE-0503-4152-8E44-16B673E449AC}" type="datetimeFigureOut">
              <a:rPr lang="en-CA" smtClean="0"/>
              <a:t>2020-12-17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6CDBE9-64ED-4BDF-9871-1B5F2D545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FEBBFF-7820-483F-95D0-09A2F8105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1163-450F-4C5B-8390-F5C18C55F9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28780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101BB2-AFD3-4B0C-A3B7-04381DD93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A3AE-0503-4152-8E44-16B673E449AC}" type="datetimeFigureOut">
              <a:rPr lang="en-CA" smtClean="0"/>
              <a:t>2020-12-17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A8BE98-47E4-4B86-A902-91DE559C1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1B2902-18E5-4D38-AAE4-87CD95BB5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1163-450F-4C5B-8390-F5C18C55F9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5787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33A53-ABC4-4CED-A4DE-9D70A4C52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257FB-A193-4E0F-9E5F-AC5A8FA4E3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FB6D1E-6986-4EE0-B7CB-FC53D7A292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381047-C40D-4941-9CF0-04DA32784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A3AE-0503-4152-8E44-16B673E449AC}" type="datetimeFigureOut">
              <a:rPr lang="en-CA" smtClean="0"/>
              <a:t>2020-12-17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1C8FA2-FB8D-4C0F-A234-9E2571E7C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D6E3FE-DA29-40AF-A621-420F99026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1163-450F-4C5B-8390-F5C18C55F9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5758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DB0A3-7A0E-44FC-9ABF-B237F37D7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611A32-75C1-44EF-961A-63D4CF05DA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E0F270-E5C5-4C2E-A19D-8DBB43C59F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9C370-D7F3-4EED-A8DA-EEC498B2C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EA3AE-0503-4152-8E44-16B673E449AC}" type="datetimeFigureOut">
              <a:rPr lang="en-CA" smtClean="0"/>
              <a:t>2020-12-17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683AB5-2059-448A-87BF-DC2944EBE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698EBB-D85C-46BF-AAF2-2932A2467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1163-450F-4C5B-8390-F5C18C55F9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2532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32D5BA-D03F-4856-A72B-F383CF84F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79ECE-DB53-4024-94BB-78A492723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C4F6A-7E92-428E-96A6-ADB17991E8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2EA3AE-0503-4152-8E44-16B673E449AC}" type="datetimeFigureOut">
              <a:rPr lang="en-CA" smtClean="0"/>
              <a:t>2020-12-17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9FD05-EF08-4CD4-9FCC-021D03EE2A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B9CB4-E4D9-4978-A11A-3FD73B80F6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551163-450F-4C5B-8390-F5C18C55F9E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3602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4.wdp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4.wdp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microsoft.com/office/2007/relationships/diagramDrawing" Target="../diagrams/drawing5.xml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diagramColors" Target="../diagrams/colors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11" Type="http://schemas.openxmlformats.org/officeDocument/2006/relationships/diagramQuickStyle" Target="../diagrams/quickStyle5.xml"/><Relationship Id="rId5" Type="http://schemas.openxmlformats.org/officeDocument/2006/relationships/image" Target="../media/image29.png"/><Relationship Id="rId10" Type="http://schemas.openxmlformats.org/officeDocument/2006/relationships/diagramLayout" Target="../diagrams/layout5.xml"/><Relationship Id="rId4" Type="http://schemas.openxmlformats.org/officeDocument/2006/relationships/image" Target="../media/image28.svg"/><Relationship Id="rId9" Type="http://schemas.openxmlformats.org/officeDocument/2006/relationships/diagramData" Target="../diagrams/data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7.xml"/><Relationship Id="rId7" Type="http://schemas.microsoft.com/office/2007/relationships/hdphoto" Target="../media/hdphoto2.wd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Relationship Id="rId9" Type="http://schemas.microsoft.com/office/2007/relationships/hdphoto" Target="../media/hdphoto3.wdp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4.wdp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4.wdp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7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254E04-CA9A-4429-9FF8-DB3924540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093788"/>
            <a:ext cx="10506455" cy="2967208"/>
          </a:xfrm>
        </p:spPr>
        <p:txBody>
          <a:bodyPr>
            <a:normAutofit/>
          </a:bodyPr>
          <a:lstStyle/>
          <a:p>
            <a:pPr algn="l"/>
            <a:r>
              <a:rPr lang="en-CA" sz="6200">
                <a:latin typeface="Helvetica" pitchFamily="2" charset="0"/>
              </a:rPr>
              <a:t>An Image Analysis Pipeline to Extract Diameter from 3D Muscle Fiber Images</a:t>
            </a:r>
            <a:endParaRPr lang="en-CA" sz="6200" dirty="0">
              <a:latin typeface="Helvetica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E8FAA2-2487-41B9-8FA8-C42FE5AE7E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0924" y="4619624"/>
            <a:ext cx="3946779" cy="1038225"/>
          </a:xfrm>
        </p:spPr>
        <p:txBody>
          <a:bodyPr>
            <a:normAutofit fontScale="85000" lnSpcReduction="20000"/>
          </a:bodyPr>
          <a:lstStyle/>
          <a:p>
            <a:pPr algn="r"/>
            <a:r>
              <a:rPr lang="en-CA" dirty="0">
                <a:latin typeface="Helvetica" pitchFamily="2" charset="0"/>
              </a:rPr>
              <a:t>Dylan Mendonca</a:t>
            </a:r>
          </a:p>
          <a:p>
            <a:pPr algn="r"/>
            <a:r>
              <a:rPr lang="en-CA" dirty="0">
                <a:latin typeface="Helvetica" pitchFamily="2" charset="0"/>
              </a:rPr>
              <a:t>MEng Project, McGuigan Lab</a:t>
            </a:r>
          </a:p>
          <a:p>
            <a:pPr algn="r"/>
            <a:r>
              <a:rPr lang="en-CA" dirty="0">
                <a:latin typeface="Helvetica" pitchFamily="2" charset="0"/>
              </a:rPr>
              <a:t>3-December-2020</a:t>
            </a:r>
          </a:p>
        </p:txBody>
      </p:sp>
      <p:sp>
        <p:nvSpPr>
          <p:cNvPr id="32" name="Rectangle 9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Rectangle 11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461EC986-92B5-4FDA-A6FB-10C7DDA7CA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49" y="4385824"/>
            <a:ext cx="2379478" cy="132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0508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ECD6C-565D-4BD1-8184-3E43F0DCB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err="1">
                <a:latin typeface="Helvetica" pitchFamily="2" charset="0"/>
              </a:rPr>
              <a:t>MEndR</a:t>
            </a:r>
            <a:r>
              <a:rPr lang="en-CA" dirty="0">
                <a:latin typeface="Helvetica" pitchFamily="2" charset="0"/>
              </a:rPr>
              <a:t> is a 3D model that can help drive discovery in muscle regeneration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97D4B9-BD0C-484D-A822-BDC06B2364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1" r="6671" b="44523"/>
          <a:stretch/>
        </p:blipFill>
        <p:spPr>
          <a:xfrm>
            <a:off x="903304" y="2044216"/>
            <a:ext cx="10928205" cy="378508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61A422A-7D18-4084-81B0-D048D7EA5CB5}"/>
              </a:ext>
            </a:extLst>
          </p:cNvPr>
          <p:cNvSpPr/>
          <p:nvPr/>
        </p:nvSpPr>
        <p:spPr>
          <a:xfrm>
            <a:off x="8283480" y="4278848"/>
            <a:ext cx="1653990" cy="14928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70E2BF-EF45-419D-95A7-DA5CE6648A10}"/>
              </a:ext>
            </a:extLst>
          </p:cNvPr>
          <p:cNvSpPr txBox="1"/>
          <p:nvPr/>
        </p:nvSpPr>
        <p:spPr>
          <a:xfrm>
            <a:off x="8283480" y="3323679"/>
            <a:ext cx="1653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Helvetica" pitchFamily="2" charset="0"/>
              </a:rPr>
              <a:t>Injure the muscle and add drug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B95C098-9032-4C5F-80D2-0703D86417B5}"/>
              </a:ext>
            </a:extLst>
          </p:cNvPr>
          <p:cNvCxnSpPr>
            <a:cxnSpLocks/>
          </p:cNvCxnSpPr>
          <p:nvPr/>
        </p:nvCxnSpPr>
        <p:spPr>
          <a:xfrm flipV="1">
            <a:off x="903304" y="5292494"/>
            <a:ext cx="0" cy="3297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CDA7493-C47D-4E2C-92A7-94E27DF0B727}"/>
              </a:ext>
            </a:extLst>
          </p:cNvPr>
          <p:cNvSpPr txBox="1"/>
          <p:nvPr/>
        </p:nvSpPr>
        <p:spPr>
          <a:xfrm>
            <a:off x="184818" y="5360863"/>
            <a:ext cx="718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Helvetica" pitchFamily="2" charset="0"/>
              </a:rPr>
              <a:t>Height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7647A2-940F-4789-844C-0BA3F4A424E9}"/>
              </a:ext>
            </a:extLst>
          </p:cNvPr>
          <p:cNvSpPr txBox="1"/>
          <p:nvPr/>
        </p:nvSpPr>
        <p:spPr>
          <a:xfrm>
            <a:off x="0" y="6560989"/>
            <a:ext cx="116784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dirty="0">
                <a:latin typeface="Helvetica" pitchFamily="2" charset="0"/>
              </a:rPr>
              <a:t>Fard, A. R. M. </a:t>
            </a:r>
            <a:r>
              <a:rPr lang="en-GB" sz="1400" dirty="0">
                <a:latin typeface="Helvetica" pitchFamily="2" charset="0"/>
              </a:rPr>
              <a:t>Development of a 96-well Platform to Increase Throughput of a Muscle Endogenous Repair Model (2020). University of Toronto</a:t>
            </a:r>
            <a:r>
              <a:rPr lang="en-CA" sz="1400" dirty="0">
                <a:latin typeface="Helvetica" pitchFamily="2" charset="0"/>
              </a:rPr>
              <a:t> 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EE9E439-F974-4A5C-A2F7-A626D13E3241}"/>
              </a:ext>
            </a:extLst>
          </p:cNvPr>
          <p:cNvGrpSpPr/>
          <p:nvPr/>
        </p:nvGrpSpPr>
        <p:grpSpPr>
          <a:xfrm>
            <a:off x="10112280" y="2781613"/>
            <a:ext cx="1452119" cy="1663958"/>
            <a:chOff x="10112280" y="2278549"/>
            <a:chExt cx="1452119" cy="1663958"/>
          </a:xfrm>
        </p:grpSpPr>
        <p:pic>
          <p:nvPicPr>
            <p:cNvPr id="18" name="Picture 2" descr="Microscope Computer Icons PNG, Clipart, Angle, Animaatio, Animation, Brand,  Cartoon Free PNG Download">
              <a:extLst>
                <a:ext uri="{FF2B5EF4-FFF2-40B4-BE49-F238E27FC236}">
                  <a16:creationId xmlns:a16="http://schemas.microsoft.com/office/drawing/2014/main" id="{60D93AC2-2E35-4462-BBF5-AF7FEE8475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087" b="98819" l="9753" r="89973">
                          <a14:foregroundMark x1="48214" y1="94488" x2="48214" y2="94488"/>
                          <a14:foregroundMark x1="65934" y1="11417" x2="65934" y2="11417"/>
                          <a14:foregroundMark x1="67720" y1="7087" x2="67720" y2="7087"/>
                          <a14:foregroundMark x1="52610" y1="67520" x2="52610" y2="67520"/>
                          <a14:foregroundMark x1="48214" y1="67717" x2="48214" y2="67717"/>
                          <a14:foregroundMark x1="51923" y1="93701" x2="51923" y2="93701"/>
                          <a14:foregroundMark x1="61676" y1="93504" x2="61676" y2="93504"/>
                          <a14:foregroundMark x1="67308" y1="94094" x2="67308" y2="94094"/>
                          <a14:foregroundMark x1="73626" y1="98819" x2="73626" y2="98819"/>
                          <a14:backgroundMark x1="50824" y1="67520" x2="50824" y2="67520"/>
                          <a14:backgroundMark x1="44231" y1="68110" x2="44231" y2="68110"/>
                          <a14:backgroundMark x1="33929" y1="68307" x2="33929" y2="68307"/>
                          <a14:backgroundMark x1="32005" y1="70866" x2="32005" y2="70866"/>
                          <a14:backgroundMark x1="29945" y1="75000" x2="29945" y2="75000"/>
                          <a14:backgroundMark x1="36126" y1="67717" x2="36126" y2="67717"/>
                          <a14:backgroundMark x1="38187" y1="68110" x2="38187" y2="68110"/>
                          <a14:backgroundMark x1="52060" y1="21260" x2="52060" y2="21260"/>
                          <a14:backgroundMark x1="67170" y1="24606" x2="67170" y2="24606"/>
                          <a14:backgroundMark x1="61126" y1="11811" x2="61126" y2="11811"/>
                          <a14:backgroundMark x1="56868" y1="12402" x2="56868" y2="12402"/>
                          <a14:backgroundMark x1="66621" y1="15748" x2="66621" y2="15748"/>
                          <a14:backgroundMark x1="67308" y1="22244" x2="67308" y2="22244"/>
                          <a14:backgroundMark x1="65522" y1="28543" x2="65522" y2="28543"/>
                          <a14:backgroundMark x1="65522" y1="27362" x2="65522" y2="27362"/>
                          <a14:backgroundMark x1="64011" y1="30315" x2="64011" y2="30315"/>
                          <a14:backgroundMark x1="63736" y1="30709" x2="63736" y2="30709"/>
                          <a14:backgroundMark x1="63736" y1="30906" x2="63736" y2="30906"/>
                          <a14:backgroundMark x1="63462" y1="30906" x2="63462" y2="30906"/>
                          <a14:backgroundMark x1="53297" y1="56102" x2="53297" y2="56102"/>
                          <a14:backgroundMark x1="53297" y1="54331" x2="53297" y2="54331"/>
                          <a14:backgroundMark x1="54945" y1="51772" x2="54945" y2="51772"/>
                          <a14:backgroundMark x1="57005" y1="46260" x2="57005" y2="46260"/>
                          <a14:backgroundMark x1="46154" y1="36024" x2="46154" y2="36024"/>
                          <a14:backgroundMark x1="48214" y1="32677" x2="48214" y2="32677"/>
                          <a14:backgroundMark x1="50137" y1="26575" x2="50137" y2="26575"/>
                          <a14:backgroundMark x1="52198" y1="23622" x2="52198" y2="23622"/>
                          <a14:backgroundMark x1="54258" y1="17913" x2="54258" y2="17913"/>
                          <a14:backgroundMark x1="46154" y1="85630" x2="46154" y2="85630"/>
                          <a14:backgroundMark x1="71429" y1="79528" x2="71429" y2="79528"/>
                          <a14:backgroundMark x1="42308" y1="45079" x2="42308" y2="45079"/>
                          <a14:backgroundMark x1="43956" y1="41339" x2="43956" y2="41339"/>
                          <a14:backgroundMark x1="40659" y1="67520" x2="40659" y2="67520"/>
                          <a14:backgroundMark x1="53984" y1="18701" x2="53984" y2="187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2280" y="2278549"/>
              <a:ext cx="1452119" cy="1013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069799E-77B5-4154-9AD1-76AC209DB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77350" y="3628182"/>
              <a:ext cx="323850" cy="314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0571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ECD6C-565D-4BD1-8184-3E43F0DCB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err="1">
                <a:latin typeface="Helvetica" pitchFamily="2" charset="0"/>
              </a:rPr>
              <a:t>MEndR</a:t>
            </a:r>
            <a:r>
              <a:rPr lang="en-CA" dirty="0">
                <a:latin typeface="Helvetica" pitchFamily="2" charset="0"/>
              </a:rPr>
              <a:t> is a 3D model that can help drive discovery in muscle regeneration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97D4B9-BD0C-484D-A822-BDC06B2364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1" r="6671" b="44523"/>
          <a:stretch/>
        </p:blipFill>
        <p:spPr>
          <a:xfrm>
            <a:off x="903304" y="2044216"/>
            <a:ext cx="10928205" cy="37850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70E2BF-EF45-419D-95A7-DA5CE6648A10}"/>
              </a:ext>
            </a:extLst>
          </p:cNvPr>
          <p:cNvSpPr txBox="1"/>
          <p:nvPr/>
        </p:nvSpPr>
        <p:spPr>
          <a:xfrm>
            <a:off x="8744368" y="3526174"/>
            <a:ext cx="1653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Helvetica" pitchFamily="2" charset="0"/>
              </a:rPr>
              <a:t>Take picture and analyze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B95C098-9032-4C5F-80D2-0703D86417B5}"/>
              </a:ext>
            </a:extLst>
          </p:cNvPr>
          <p:cNvCxnSpPr>
            <a:cxnSpLocks/>
          </p:cNvCxnSpPr>
          <p:nvPr/>
        </p:nvCxnSpPr>
        <p:spPr>
          <a:xfrm flipV="1">
            <a:off x="903304" y="5292494"/>
            <a:ext cx="0" cy="3297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CDA7493-C47D-4E2C-92A7-94E27DF0B727}"/>
              </a:ext>
            </a:extLst>
          </p:cNvPr>
          <p:cNvSpPr txBox="1"/>
          <p:nvPr/>
        </p:nvSpPr>
        <p:spPr>
          <a:xfrm>
            <a:off x="184818" y="5360863"/>
            <a:ext cx="718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Helvetica" pitchFamily="2" charset="0"/>
              </a:rPr>
              <a:t>Height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C04355-7509-40FA-8575-0CB670C04FC1}"/>
              </a:ext>
            </a:extLst>
          </p:cNvPr>
          <p:cNvSpPr txBox="1"/>
          <p:nvPr/>
        </p:nvSpPr>
        <p:spPr>
          <a:xfrm>
            <a:off x="0" y="6560989"/>
            <a:ext cx="116784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dirty="0">
                <a:latin typeface="Helvetica" pitchFamily="2" charset="0"/>
              </a:rPr>
              <a:t>Fard, A. R. M. </a:t>
            </a:r>
            <a:r>
              <a:rPr lang="en-GB" sz="1400" dirty="0">
                <a:latin typeface="Helvetica" pitchFamily="2" charset="0"/>
              </a:rPr>
              <a:t>Development of a 96-well Platform to Increase Throughput of a Muscle Endogenous Repair Model (2020). University of Toronto</a:t>
            </a:r>
            <a:r>
              <a:rPr lang="en-CA" sz="1400" dirty="0">
                <a:latin typeface="Helvetica" pitchFamily="2" charset="0"/>
              </a:rPr>
              <a:t> 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AB9E520-55D7-42DF-AF40-32F0F25634E3}"/>
              </a:ext>
            </a:extLst>
          </p:cNvPr>
          <p:cNvGrpSpPr/>
          <p:nvPr/>
        </p:nvGrpSpPr>
        <p:grpSpPr>
          <a:xfrm>
            <a:off x="10112280" y="2781613"/>
            <a:ext cx="1452119" cy="1663958"/>
            <a:chOff x="10112280" y="2278549"/>
            <a:chExt cx="1452119" cy="1663958"/>
          </a:xfrm>
        </p:grpSpPr>
        <p:pic>
          <p:nvPicPr>
            <p:cNvPr id="19" name="Picture 2" descr="Microscope Computer Icons PNG, Clipart, Angle, Animaatio, Animation, Brand,  Cartoon Free PNG Download">
              <a:extLst>
                <a:ext uri="{FF2B5EF4-FFF2-40B4-BE49-F238E27FC236}">
                  <a16:creationId xmlns:a16="http://schemas.microsoft.com/office/drawing/2014/main" id="{E41A5A0D-907F-428C-818F-2C0EB1E5C5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087" b="98819" l="9753" r="89973">
                          <a14:foregroundMark x1="48214" y1="94488" x2="48214" y2="94488"/>
                          <a14:foregroundMark x1="65934" y1="11417" x2="65934" y2="11417"/>
                          <a14:foregroundMark x1="67720" y1="7087" x2="67720" y2="7087"/>
                          <a14:foregroundMark x1="52610" y1="67520" x2="52610" y2="67520"/>
                          <a14:foregroundMark x1="48214" y1="67717" x2="48214" y2="67717"/>
                          <a14:foregroundMark x1="51923" y1="93701" x2="51923" y2="93701"/>
                          <a14:foregroundMark x1="61676" y1="93504" x2="61676" y2="93504"/>
                          <a14:foregroundMark x1="67308" y1="94094" x2="67308" y2="94094"/>
                          <a14:foregroundMark x1="73626" y1="98819" x2="73626" y2="98819"/>
                          <a14:backgroundMark x1="50824" y1="67520" x2="50824" y2="67520"/>
                          <a14:backgroundMark x1="44231" y1="68110" x2="44231" y2="68110"/>
                          <a14:backgroundMark x1="33929" y1="68307" x2="33929" y2="68307"/>
                          <a14:backgroundMark x1="32005" y1="70866" x2="32005" y2="70866"/>
                          <a14:backgroundMark x1="29945" y1="75000" x2="29945" y2="75000"/>
                          <a14:backgroundMark x1="36126" y1="67717" x2="36126" y2="67717"/>
                          <a14:backgroundMark x1="38187" y1="68110" x2="38187" y2="68110"/>
                          <a14:backgroundMark x1="52060" y1="21260" x2="52060" y2="21260"/>
                          <a14:backgroundMark x1="67170" y1="24606" x2="67170" y2="24606"/>
                          <a14:backgroundMark x1="61126" y1="11811" x2="61126" y2="11811"/>
                          <a14:backgroundMark x1="56868" y1="12402" x2="56868" y2="12402"/>
                          <a14:backgroundMark x1="66621" y1="15748" x2="66621" y2="15748"/>
                          <a14:backgroundMark x1="67308" y1="22244" x2="67308" y2="22244"/>
                          <a14:backgroundMark x1="65522" y1="28543" x2="65522" y2="28543"/>
                          <a14:backgroundMark x1="65522" y1="27362" x2="65522" y2="27362"/>
                          <a14:backgroundMark x1="64011" y1="30315" x2="64011" y2="30315"/>
                          <a14:backgroundMark x1="63736" y1="30709" x2="63736" y2="30709"/>
                          <a14:backgroundMark x1="63736" y1="30906" x2="63736" y2="30906"/>
                          <a14:backgroundMark x1="63462" y1="30906" x2="63462" y2="30906"/>
                          <a14:backgroundMark x1="53297" y1="56102" x2="53297" y2="56102"/>
                          <a14:backgroundMark x1="53297" y1="54331" x2="53297" y2="54331"/>
                          <a14:backgroundMark x1="54945" y1="51772" x2="54945" y2="51772"/>
                          <a14:backgroundMark x1="57005" y1="46260" x2="57005" y2="46260"/>
                          <a14:backgroundMark x1="46154" y1="36024" x2="46154" y2="36024"/>
                          <a14:backgroundMark x1="48214" y1="32677" x2="48214" y2="32677"/>
                          <a14:backgroundMark x1="50137" y1="26575" x2="50137" y2="26575"/>
                          <a14:backgroundMark x1="52198" y1="23622" x2="52198" y2="23622"/>
                          <a14:backgroundMark x1="54258" y1="17913" x2="54258" y2="17913"/>
                          <a14:backgroundMark x1="46154" y1="85630" x2="46154" y2="85630"/>
                          <a14:backgroundMark x1="71429" y1="79528" x2="71429" y2="79528"/>
                          <a14:backgroundMark x1="42308" y1="45079" x2="42308" y2="45079"/>
                          <a14:backgroundMark x1="43956" y1="41339" x2="43956" y2="41339"/>
                          <a14:backgroundMark x1="40659" y1="67520" x2="40659" y2="67520"/>
                          <a14:backgroundMark x1="53984" y1="18701" x2="53984" y2="187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2280" y="2278549"/>
              <a:ext cx="1452119" cy="1013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DD317E5-FBC6-4408-BFA4-249AB4E95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77350" y="3628182"/>
              <a:ext cx="323850" cy="314325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C61A422A-7D18-4084-81B0-D048D7EA5CB5}"/>
              </a:ext>
            </a:extLst>
          </p:cNvPr>
          <p:cNvSpPr/>
          <p:nvPr/>
        </p:nvSpPr>
        <p:spPr>
          <a:xfrm>
            <a:off x="10112280" y="4278848"/>
            <a:ext cx="1653990" cy="14928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69405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E55DCBE-76D1-4CD6-8291-13CD1B72EB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5102913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E5917B8D-2EDC-4CDE-B42B-8F4C5B5B7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870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 err="1">
                <a:latin typeface="Helvetica" pitchFamily="2" charset="0"/>
              </a:rPr>
              <a:t>MEndR</a:t>
            </a:r>
            <a:r>
              <a:rPr lang="en-CA" dirty="0">
                <a:latin typeface="Helvetica" pitchFamily="2" charset="0"/>
              </a:rPr>
              <a:t> is an effective intermediate compared to alternative methods</a:t>
            </a:r>
            <a:endParaRPr lang="en-CA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D58C111-5768-4DD7-86EC-ED2DF7E446EF}"/>
              </a:ext>
            </a:extLst>
          </p:cNvPr>
          <p:cNvCxnSpPr>
            <a:cxnSpLocks/>
          </p:cNvCxnSpPr>
          <p:nvPr/>
        </p:nvCxnSpPr>
        <p:spPr>
          <a:xfrm>
            <a:off x="1471613" y="5829300"/>
            <a:ext cx="9629775" cy="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B905A99-1392-4EA3-B54A-16580E3408CD}"/>
              </a:ext>
            </a:extLst>
          </p:cNvPr>
          <p:cNvCxnSpPr>
            <a:cxnSpLocks/>
          </p:cNvCxnSpPr>
          <p:nvPr/>
        </p:nvCxnSpPr>
        <p:spPr>
          <a:xfrm>
            <a:off x="1276861" y="6283790"/>
            <a:ext cx="9629775" cy="0"/>
          </a:xfrm>
          <a:prstGeom prst="straightConnector1">
            <a:avLst/>
          </a:prstGeom>
          <a:ln w="7620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CC5943A-79AF-41CD-8DA0-674BD45B1BD1}"/>
              </a:ext>
            </a:extLst>
          </p:cNvPr>
          <p:cNvSpPr txBox="1"/>
          <p:nvPr/>
        </p:nvSpPr>
        <p:spPr>
          <a:xfrm>
            <a:off x="4221212" y="5606036"/>
            <a:ext cx="374072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chemeClr val="tx2"/>
                </a:solidFill>
                <a:latin typeface="Helvetica" pitchFamily="2" charset="0"/>
              </a:rPr>
              <a:t>Biologically representative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071828-0206-47C1-8D84-C61692CDCB8E}"/>
              </a:ext>
            </a:extLst>
          </p:cNvPr>
          <p:cNvSpPr txBox="1"/>
          <p:nvPr/>
        </p:nvSpPr>
        <p:spPr>
          <a:xfrm>
            <a:off x="4654662" y="6116602"/>
            <a:ext cx="287382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chemeClr val="accent1"/>
                </a:solidFill>
                <a:latin typeface="Helvetica" pitchFamily="2" charset="0"/>
              </a:rPr>
              <a:t>Accessibility</a:t>
            </a:r>
          </a:p>
        </p:txBody>
      </p:sp>
    </p:spTree>
    <p:extLst>
      <p:ext uri="{BB962C8B-B14F-4D97-AF65-F5344CB8AC3E}">
        <p14:creationId xmlns:p14="http://schemas.microsoft.com/office/powerpoint/2010/main" val="3391699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DB6C9-3469-403F-AF5C-010C050FD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Image analysis in </a:t>
            </a:r>
            <a:r>
              <a:rPr lang="en-CA" dirty="0" err="1">
                <a:latin typeface="Helvetica" pitchFamily="2" charset="0"/>
              </a:rPr>
              <a:t>MEndR</a:t>
            </a:r>
            <a:r>
              <a:rPr lang="en-CA" dirty="0">
                <a:latin typeface="Helvetica" pitchFamily="2" charset="0"/>
              </a:rPr>
              <a:t> is a bottleneck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8478C7-6948-48B4-9974-A0F88EDF78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011" y="1976626"/>
            <a:ext cx="4169978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48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F54E3-F548-4363-9596-D75B69860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>
                <a:latin typeface="Helvetica" pitchFamily="2" charset="0"/>
              </a:rPr>
              <a:t>Computational algorithms can help!</a:t>
            </a:r>
            <a:endParaRPr lang="en-CA" dirty="0">
              <a:latin typeface="Helvetica" pitchFamily="2" charset="0"/>
            </a:endParaRP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B686CAF2-5663-4198-B989-40C00F05FC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155185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662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F4D51-3BAC-48F6-970A-344344337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Project Goals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B1C66B-5E30-4E41-9FAB-9B912D7FACDC}"/>
              </a:ext>
            </a:extLst>
          </p:cNvPr>
          <p:cNvGrpSpPr/>
          <p:nvPr/>
        </p:nvGrpSpPr>
        <p:grpSpPr>
          <a:xfrm>
            <a:off x="4178269" y="3428431"/>
            <a:ext cx="3314700" cy="2972368"/>
            <a:chOff x="4178269" y="3428431"/>
            <a:chExt cx="3314700" cy="2972368"/>
          </a:xfrm>
        </p:grpSpPr>
        <p:sp>
          <p:nvSpPr>
            <p:cNvPr id="79" name="Google Shape;175;p22">
              <a:extLst>
                <a:ext uri="{FF2B5EF4-FFF2-40B4-BE49-F238E27FC236}">
                  <a16:creationId xmlns:a16="http://schemas.microsoft.com/office/drawing/2014/main" id="{A67EA4E1-ADFB-497E-99A1-D50164849A3F}"/>
                </a:ext>
              </a:extLst>
            </p:cNvPr>
            <p:cNvSpPr txBox="1"/>
            <p:nvPr/>
          </p:nvSpPr>
          <p:spPr>
            <a:xfrm>
              <a:off x="4178269" y="3428431"/>
              <a:ext cx="3314700" cy="2972368"/>
            </a:xfrm>
            <a:prstGeom prst="rect">
              <a:avLst/>
            </a:prstGeom>
            <a:solidFill>
              <a:srgbClr val="F3F3F3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180000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b="1" dirty="0">
                  <a:latin typeface="Helvetica" pitchFamily="2" charset="0"/>
                  <a:ea typeface="Proxima Nova"/>
                  <a:cs typeface="Proxima Nova"/>
                  <a:sym typeface="Proxima Nova"/>
                </a:rPr>
                <a:t>Combination of techniques</a:t>
              </a:r>
              <a:endParaRPr b="1" dirty="0">
                <a:latin typeface="Helvetica" pitchFamily="2" charset="0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67" name="Graphic 66" descr="Workflow">
              <a:extLst>
                <a:ext uri="{FF2B5EF4-FFF2-40B4-BE49-F238E27FC236}">
                  <a16:creationId xmlns:a16="http://schemas.microsoft.com/office/drawing/2014/main" id="{BE240604-6819-4650-AA5A-B0CC8B4DC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707481" y="3601785"/>
              <a:ext cx="2281644" cy="2303382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62A2FBE-6434-4C1F-9D1C-7569ABBE4170}"/>
              </a:ext>
            </a:extLst>
          </p:cNvPr>
          <p:cNvGrpSpPr/>
          <p:nvPr/>
        </p:nvGrpSpPr>
        <p:grpSpPr>
          <a:xfrm>
            <a:off x="7492969" y="3428431"/>
            <a:ext cx="3314700" cy="2972368"/>
            <a:chOff x="7492969" y="3428431"/>
            <a:chExt cx="3314700" cy="2972368"/>
          </a:xfrm>
        </p:grpSpPr>
        <p:sp>
          <p:nvSpPr>
            <p:cNvPr id="80" name="Google Shape;175;p22">
              <a:extLst>
                <a:ext uri="{FF2B5EF4-FFF2-40B4-BE49-F238E27FC236}">
                  <a16:creationId xmlns:a16="http://schemas.microsoft.com/office/drawing/2014/main" id="{46227D44-56FC-40F4-AFEB-13204575595D}"/>
                </a:ext>
              </a:extLst>
            </p:cNvPr>
            <p:cNvSpPr txBox="1"/>
            <p:nvPr/>
          </p:nvSpPr>
          <p:spPr>
            <a:xfrm>
              <a:off x="7492969" y="3428431"/>
              <a:ext cx="3314700" cy="2972368"/>
            </a:xfrm>
            <a:prstGeom prst="rect">
              <a:avLst/>
            </a:prstGeom>
            <a:solidFill>
              <a:srgbClr val="F3F3F3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180000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b="1" dirty="0">
                  <a:latin typeface="Helvetica" pitchFamily="2" charset="0"/>
                  <a:ea typeface="Proxima Nova"/>
                  <a:cs typeface="Proxima Nova"/>
                  <a:sym typeface="Proxima Nova"/>
                </a:rPr>
                <a:t>Diameter distribution</a:t>
              </a:r>
              <a:endParaRPr b="1" dirty="0">
                <a:latin typeface="Helvetica" pitchFamily="2" charset="0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72" name="Graphic 71" descr="Normal Distribution">
              <a:extLst>
                <a:ext uri="{FF2B5EF4-FFF2-40B4-BE49-F238E27FC236}">
                  <a16:creationId xmlns:a16="http://schemas.microsoft.com/office/drawing/2014/main" id="{1D49AFE7-08D5-4C53-A8A4-BC9FF6387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996813" y="3576670"/>
              <a:ext cx="2281644" cy="2303382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B690196-CF42-4AF3-88D6-DCBFCF5C3223}"/>
              </a:ext>
            </a:extLst>
          </p:cNvPr>
          <p:cNvGrpSpPr/>
          <p:nvPr/>
        </p:nvGrpSpPr>
        <p:grpSpPr>
          <a:xfrm>
            <a:off x="863569" y="3428432"/>
            <a:ext cx="3314700" cy="2972368"/>
            <a:chOff x="863569" y="3428432"/>
            <a:chExt cx="3314700" cy="2972368"/>
          </a:xfrm>
        </p:grpSpPr>
        <p:sp>
          <p:nvSpPr>
            <p:cNvPr id="78" name="Google Shape;175;p22">
              <a:extLst>
                <a:ext uri="{FF2B5EF4-FFF2-40B4-BE49-F238E27FC236}">
                  <a16:creationId xmlns:a16="http://schemas.microsoft.com/office/drawing/2014/main" id="{2476B24F-3F81-4FD6-AB85-0C4325826FC9}"/>
                </a:ext>
              </a:extLst>
            </p:cNvPr>
            <p:cNvSpPr txBox="1"/>
            <p:nvPr/>
          </p:nvSpPr>
          <p:spPr>
            <a:xfrm>
              <a:off x="863569" y="3428432"/>
              <a:ext cx="3314700" cy="2972368"/>
            </a:xfrm>
            <a:prstGeom prst="rect">
              <a:avLst/>
            </a:prstGeom>
            <a:solidFill>
              <a:srgbClr val="F3F3F3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180000" anchor="b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b="1" dirty="0">
                  <a:latin typeface="Helvetica" pitchFamily="2" charset="0"/>
                  <a:ea typeface="Proxima Nova"/>
                  <a:cs typeface="Proxima Nova"/>
                  <a:sym typeface="Proxima Nova"/>
                </a:rPr>
                <a:t>A </a:t>
              </a:r>
              <a:r>
                <a:rPr lang="en-CA" b="1" dirty="0" err="1">
                  <a:latin typeface="Helvetica" pitchFamily="2" charset="0"/>
                  <a:ea typeface="Proxima Nova"/>
                  <a:cs typeface="Proxima Nova"/>
                  <a:sym typeface="Proxima Nova"/>
                </a:rPr>
                <a:t>MEndR</a:t>
              </a:r>
              <a:r>
                <a:rPr lang="en-CA" b="1" dirty="0">
                  <a:latin typeface="Helvetica" pitchFamily="2" charset="0"/>
                  <a:ea typeface="Proxima Nova"/>
                  <a:cs typeface="Proxima Nova"/>
                  <a:sym typeface="Proxima Nova"/>
                </a:rPr>
                <a:t> Image</a:t>
              </a:r>
              <a:endParaRPr b="1" dirty="0">
                <a:latin typeface="Helvetica" pitchFamily="2" charset="0"/>
                <a:ea typeface="Proxima Nova"/>
                <a:cs typeface="Proxima Nova"/>
                <a:sym typeface="Proxima Nova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9F1C42E-EFEF-43FA-BFF0-96D4B949F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687" b="90881" l="5988" r="89521">
                          <a14:foregroundMark x1="8683" y1="49544" x2="8683" y2="49544"/>
                          <a14:foregroundMark x1="6587" y1="63830" x2="6587" y2="63830"/>
                          <a14:foregroundMark x1="9581" y1="76900" x2="9581" y2="76900"/>
                          <a14:foregroundMark x1="6886" y1="82067" x2="6886" y2="82067"/>
                          <a14:foregroundMark x1="34132" y1="77204" x2="34132" y2="77204"/>
                          <a14:foregroundMark x1="8383" y1="20365" x2="8383" y2="20365"/>
                          <a14:foregroundMark x1="21257" y1="8511" x2="21257" y2="8511"/>
                          <a14:foregroundMark x1="31737" y1="6687" x2="31737" y2="6687"/>
                          <a14:foregroundMark x1="78443" y1="89362" x2="78443" y2="89362"/>
                          <a14:foregroundMark x1="88623" y1="68693" x2="88623" y2="68693"/>
                          <a14:foregroundMark x1="45808" y1="79331" x2="45808" y2="79331"/>
                          <a14:foregroundMark x1="58982" y1="83891" x2="58982" y2="83891"/>
                          <a14:foregroundMark x1="61677" y1="78723" x2="61677" y2="78723"/>
                          <a14:foregroundMark x1="68563" y1="37082" x2="68563" y2="37082"/>
                          <a14:foregroundMark x1="65868" y1="41033" x2="65868" y2="41033"/>
                          <a14:foregroundMark x1="6587" y1="41945" x2="6587" y2="41945"/>
                          <a14:foregroundMark x1="6287" y1="31611" x2="6287" y2="31611"/>
                          <a14:foregroundMark x1="23054" y1="90881" x2="23054" y2="9088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67413" y="3615338"/>
              <a:ext cx="2281644" cy="2303382"/>
            </a:xfrm>
            <a:prstGeom prst="rect">
              <a:avLst/>
            </a:prstGeom>
          </p:spPr>
        </p:pic>
      </p:grpSp>
      <p:graphicFrame>
        <p:nvGraphicFramePr>
          <p:cNvPr id="77" name="Diagram 76">
            <a:extLst>
              <a:ext uri="{FF2B5EF4-FFF2-40B4-BE49-F238E27FC236}">
                <a16:creationId xmlns:a16="http://schemas.microsoft.com/office/drawing/2014/main" id="{98CCA241-881B-4604-8510-C9B1F88B1B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8383349"/>
              </p:ext>
            </p:extLst>
          </p:nvPr>
        </p:nvGraphicFramePr>
        <p:xfrm>
          <a:off x="838200" y="2197100"/>
          <a:ext cx="10744200" cy="1231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12158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graphicEl>
                                              <a:dgm id="{3CBC57F9-D57E-4731-804D-352F8D4611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">
                                            <p:graphicEl>
                                              <a:dgm id="{3CBC57F9-D57E-4731-804D-352F8D46111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graphicEl>
                                              <a:dgm id="{1A8DD2AE-5876-4438-9148-8B234F313B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7">
                                            <p:graphicEl>
                                              <a:dgm id="{1A8DD2AE-5876-4438-9148-8B234F313B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graphicEl>
                                              <a:dgm id="{C1F613F2-5310-43E9-B545-8C6BB49A4B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7">
                                            <p:graphicEl>
                                              <a:dgm id="{C1F613F2-5310-43E9-B545-8C6BB49A4B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7" grpId="0" uiExpand="1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31D566-6DDF-4F52-AE0F-E71DF7D4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640080"/>
            <a:ext cx="6894576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latin typeface="Helvetica" pitchFamily="2" charset="0"/>
              </a:rPr>
              <a:t>Cellular Image Analysis</a:t>
            </a:r>
          </a:p>
        </p:txBody>
      </p:sp>
      <p:pic>
        <p:nvPicPr>
          <p:cNvPr id="5" name="Picture 4" descr="Close-up of a slide in a microscope">
            <a:extLst>
              <a:ext uri="{FF2B5EF4-FFF2-40B4-BE49-F238E27FC236}">
                <a16:creationId xmlns:a16="http://schemas.microsoft.com/office/drawing/2014/main" id="{E6DCC898-6339-4978-AB50-6E0E93540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21" r="30321"/>
          <a:stretch/>
        </p:blipFill>
        <p:spPr>
          <a:xfrm>
            <a:off x="20" y="10"/>
            <a:ext cx="4049786" cy="6857990"/>
          </a:xfrm>
          <a:custGeom>
            <a:avLst/>
            <a:gdLst/>
            <a:ahLst/>
            <a:cxnLst/>
            <a:rect l="l" t="t" r="r" b="b"/>
            <a:pathLst>
              <a:path w="4049806" h="6858000">
                <a:moveTo>
                  <a:pt x="0" y="0"/>
                </a:moveTo>
                <a:lnTo>
                  <a:pt x="4018525" y="0"/>
                </a:lnTo>
                <a:lnTo>
                  <a:pt x="4019816" y="10931"/>
                </a:lnTo>
                <a:cubicBezTo>
                  <a:pt x="4034945" y="94836"/>
                  <a:pt x="4032275" y="179884"/>
                  <a:pt x="4036343" y="264297"/>
                </a:cubicBezTo>
                <a:cubicBezTo>
                  <a:pt x="4041301" y="367652"/>
                  <a:pt x="4035072" y="471135"/>
                  <a:pt x="4032911" y="574617"/>
                </a:cubicBezTo>
                <a:cubicBezTo>
                  <a:pt x="4031004" y="662717"/>
                  <a:pt x="4022232" y="750690"/>
                  <a:pt x="4025029" y="838916"/>
                </a:cubicBezTo>
                <a:cubicBezTo>
                  <a:pt x="4025029" y="841968"/>
                  <a:pt x="4025029" y="845019"/>
                  <a:pt x="4025029" y="848070"/>
                </a:cubicBezTo>
                <a:cubicBezTo>
                  <a:pt x="4017020" y="945068"/>
                  <a:pt x="4017020" y="1042576"/>
                  <a:pt x="4025029" y="1139574"/>
                </a:cubicBezTo>
                <a:cubicBezTo>
                  <a:pt x="4027609" y="1179950"/>
                  <a:pt x="4026885" y="1220466"/>
                  <a:pt x="4022868" y="1260728"/>
                </a:cubicBezTo>
                <a:cubicBezTo>
                  <a:pt x="4019054" y="1311960"/>
                  <a:pt x="4006849" y="1364083"/>
                  <a:pt x="4015621" y="1414934"/>
                </a:cubicBezTo>
                <a:cubicBezTo>
                  <a:pt x="4021367" y="1456784"/>
                  <a:pt x="4024558" y="1498940"/>
                  <a:pt x="4025156" y="1541172"/>
                </a:cubicBezTo>
                <a:cubicBezTo>
                  <a:pt x="4029478" y="1635755"/>
                  <a:pt x="4025283" y="1730847"/>
                  <a:pt x="4023757" y="1825685"/>
                </a:cubicBezTo>
                <a:cubicBezTo>
                  <a:pt x="4021850" y="1936286"/>
                  <a:pt x="4024647" y="2046634"/>
                  <a:pt x="4015748" y="2157235"/>
                </a:cubicBezTo>
                <a:cubicBezTo>
                  <a:pt x="4010790" y="2246581"/>
                  <a:pt x="4010790" y="2336130"/>
                  <a:pt x="4015748" y="2425476"/>
                </a:cubicBezTo>
                <a:cubicBezTo>
                  <a:pt x="4018164" y="2507473"/>
                  <a:pt x="4030495" y="2588454"/>
                  <a:pt x="4028461" y="2671214"/>
                </a:cubicBezTo>
                <a:cubicBezTo>
                  <a:pt x="4026046" y="2767832"/>
                  <a:pt x="4014604" y="2863940"/>
                  <a:pt x="4018164" y="2960685"/>
                </a:cubicBezTo>
                <a:cubicBezTo>
                  <a:pt x="4019816" y="3006832"/>
                  <a:pt x="4019944" y="3052980"/>
                  <a:pt x="4020961" y="3099127"/>
                </a:cubicBezTo>
                <a:cubicBezTo>
                  <a:pt x="4021978" y="3154682"/>
                  <a:pt x="4032021" y="3210110"/>
                  <a:pt x="4026427" y="3265665"/>
                </a:cubicBezTo>
                <a:cubicBezTo>
                  <a:pt x="4017147" y="3358087"/>
                  <a:pt x="3993120" y="3448857"/>
                  <a:pt x="4008121" y="3543567"/>
                </a:cubicBezTo>
                <a:cubicBezTo>
                  <a:pt x="4016384" y="3595690"/>
                  <a:pt x="4025791" y="3647940"/>
                  <a:pt x="4030495" y="3700571"/>
                </a:cubicBezTo>
                <a:cubicBezTo>
                  <a:pt x="4034690" y="3747608"/>
                  <a:pt x="4045369" y="3795408"/>
                  <a:pt x="4037233" y="3842191"/>
                </a:cubicBezTo>
                <a:cubicBezTo>
                  <a:pt x="4030368" y="3882237"/>
                  <a:pt x="4034055" y="3922282"/>
                  <a:pt x="4028715" y="3962327"/>
                </a:cubicBezTo>
                <a:cubicBezTo>
                  <a:pt x="4021723" y="4014831"/>
                  <a:pt x="4017910" y="4068352"/>
                  <a:pt x="4012697" y="4121111"/>
                </a:cubicBezTo>
                <a:cubicBezTo>
                  <a:pt x="4007866" y="4169038"/>
                  <a:pt x="4004307" y="4216838"/>
                  <a:pt x="4017020" y="4261841"/>
                </a:cubicBezTo>
                <a:cubicBezTo>
                  <a:pt x="4048039" y="4375112"/>
                  <a:pt x="4031004" y="4487748"/>
                  <a:pt x="4019308" y="4600257"/>
                </a:cubicBezTo>
                <a:cubicBezTo>
                  <a:pt x="4013587" y="4655049"/>
                  <a:pt x="4005197" y="4712765"/>
                  <a:pt x="4017910" y="4762853"/>
                </a:cubicBezTo>
                <a:cubicBezTo>
                  <a:pt x="4041428" y="4851716"/>
                  <a:pt x="4022995" y="4936764"/>
                  <a:pt x="4012824" y="5021432"/>
                </a:cubicBezTo>
                <a:cubicBezTo>
                  <a:pt x="4002654" y="5106099"/>
                  <a:pt x="4000239" y="5189495"/>
                  <a:pt x="4018037" y="5272637"/>
                </a:cubicBezTo>
                <a:cubicBezTo>
                  <a:pt x="4030495" y="5331116"/>
                  <a:pt x="4030495" y="5390612"/>
                  <a:pt x="4032021" y="5449600"/>
                </a:cubicBezTo>
                <a:cubicBezTo>
                  <a:pt x="4032911" y="5486339"/>
                  <a:pt x="4019308" y="5523842"/>
                  <a:pt x="4010282" y="5560582"/>
                </a:cubicBezTo>
                <a:cubicBezTo>
                  <a:pt x="3994009" y="5626943"/>
                  <a:pt x="3988162" y="5694321"/>
                  <a:pt x="4010282" y="5759029"/>
                </a:cubicBezTo>
                <a:cubicBezTo>
                  <a:pt x="4040793" y="5848655"/>
                  <a:pt x="4058336" y="5938407"/>
                  <a:pt x="4045623" y="6033117"/>
                </a:cubicBezTo>
                <a:cubicBezTo>
                  <a:pt x="4038377" y="6091724"/>
                  <a:pt x="4036597" y="6151347"/>
                  <a:pt x="4025664" y="6209190"/>
                </a:cubicBezTo>
                <a:cubicBezTo>
                  <a:pt x="4007358" y="6304790"/>
                  <a:pt x="4013841" y="6399882"/>
                  <a:pt x="4028461" y="6494211"/>
                </a:cubicBezTo>
                <a:cubicBezTo>
                  <a:pt x="4038542" y="6573081"/>
                  <a:pt x="4039610" y="6652829"/>
                  <a:pt x="4031639" y="6731941"/>
                </a:cubicBezTo>
                <a:lnTo>
                  <a:pt x="40229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4409267"/>
            <a:ext cx="4242816" cy="18288"/>
          </a:xfrm>
          <a:custGeom>
            <a:avLst/>
            <a:gdLst>
              <a:gd name="connsiteX0" fmla="*/ 0 w 4242816"/>
              <a:gd name="connsiteY0" fmla="*/ 0 h 18288"/>
              <a:gd name="connsiteX1" fmla="*/ 690973 w 4242816"/>
              <a:gd name="connsiteY1" fmla="*/ 0 h 18288"/>
              <a:gd name="connsiteX2" fmla="*/ 1212233 w 4242816"/>
              <a:gd name="connsiteY2" fmla="*/ 0 h 18288"/>
              <a:gd name="connsiteX3" fmla="*/ 1860778 w 4242816"/>
              <a:gd name="connsiteY3" fmla="*/ 0 h 18288"/>
              <a:gd name="connsiteX4" fmla="*/ 2424466 w 4242816"/>
              <a:gd name="connsiteY4" fmla="*/ 0 h 18288"/>
              <a:gd name="connsiteX5" fmla="*/ 3115439 w 4242816"/>
              <a:gd name="connsiteY5" fmla="*/ 0 h 18288"/>
              <a:gd name="connsiteX6" fmla="*/ 3636699 w 4242816"/>
              <a:gd name="connsiteY6" fmla="*/ 0 h 18288"/>
              <a:gd name="connsiteX7" fmla="*/ 4242816 w 4242816"/>
              <a:gd name="connsiteY7" fmla="*/ 0 h 18288"/>
              <a:gd name="connsiteX8" fmla="*/ 4242816 w 4242816"/>
              <a:gd name="connsiteY8" fmla="*/ 18288 h 18288"/>
              <a:gd name="connsiteX9" fmla="*/ 3636699 w 4242816"/>
              <a:gd name="connsiteY9" fmla="*/ 18288 h 18288"/>
              <a:gd name="connsiteX10" fmla="*/ 3030583 w 4242816"/>
              <a:gd name="connsiteY10" fmla="*/ 18288 h 18288"/>
              <a:gd name="connsiteX11" fmla="*/ 2466894 w 4242816"/>
              <a:gd name="connsiteY11" fmla="*/ 18288 h 18288"/>
              <a:gd name="connsiteX12" fmla="*/ 1988062 w 4242816"/>
              <a:gd name="connsiteY12" fmla="*/ 18288 h 18288"/>
              <a:gd name="connsiteX13" fmla="*/ 1466802 w 4242816"/>
              <a:gd name="connsiteY13" fmla="*/ 18288 h 18288"/>
              <a:gd name="connsiteX14" fmla="*/ 860686 w 4242816"/>
              <a:gd name="connsiteY14" fmla="*/ 18288 h 18288"/>
              <a:gd name="connsiteX15" fmla="*/ 0 w 4242816"/>
              <a:gd name="connsiteY15" fmla="*/ 18288 h 18288"/>
              <a:gd name="connsiteX16" fmla="*/ 0 w 424281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2816" h="18288" fill="none" extrusionOk="0">
                <a:moveTo>
                  <a:pt x="0" y="0"/>
                </a:moveTo>
                <a:cubicBezTo>
                  <a:pt x="249934" y="1471"/>
                  <a:pt x="379877" y="-29444"/>
                  <a:pt x="690973" y="0"/>
                </a:cubicBezTo>
                <a:cubicBezTo>
                  <a:pt x="1002069" y="29444"/>
                  <a:pt x="1021583" y="17501"/>
                  <a:pt x="1212233" y="0"/>
                </a:cubicBezTo>
                <a:cubicBezTo>
                  <a:pt x="1402883" y="-17501"/>
                  <a:pt x="1678760" y="5386"/>
                  <a:pt x="1860778" y="0"/>
                </a:cubicBezTo>
                <a:cubicBezTo>
                  <a:pt x="2042796" y="-5386"/>
                  <a:pt x="2245608" y="-22401"/>
                  <a:pt x="2424466" y="0"/>
                </a:cubicBezTo>
                <a:cubicBezTo>
                  <a:pt x="2603324" y="22401"/>
                  <a:pt x="2890020" y="33806"/>
                  <a:pt x="3115439" y="0"/>
                </a:cubicBezTo>
                <a:cubicBezTo>
                  <a:pt x="3340858" y="-33806"/>
                  <a:pt x="3428300" y="18628"/>
                  <a:pt x="3636699" y="0"/>
                </a:cubicBezTo>
                <a:cubicBezTo>
                  <a:pt x="3845098" y="-18628"/>
                  <a:pt x="4108824" y="5541"/>
                  <a:pt x="4242816" y="0"/>
                </a:cubicBezTo>
                <a:cubicBezTo>
                  <a:pt x="4242066" y="4160"/>
                  <a:pt x="4243125" y="10356"/>
                  <a:pt x="4242816" y="18288"/>
                </a:cubicBezTo>
                <a:cubicBezTo>
                  <a:pt x="4113424" y="32735"/>
                  <a:pt x="3768327" y="47567"/>
                  <a:pt x="3636699" y="18288"/>
                </a:cubicBezTo>
                <a:cubicBezTo>
                  <a:pt x="3505071" y="-10991"/>
                  <a:pt x="3294208" y="-4990"/>
                  <a:pt x="3030583" y="18288"/>
                </a:cubicBezTo>
                <a:cubicBezTo>
                  <a:pt x="2766958" y="41566"/>
                  <a:pt x="2649277" y="20974"/>
                  <a:pt x="2466894" y="18288"/>
                </a:cubicBezTo>
                <a:cubicBezTo>
                  <a:pt x="2284511" y="15602"/>
                  <a:pt x="2151277" y="1154"/>
                  <a:pt x="1988062" y="18288"/>
                </a:cubicBezTo>
                <a:cubicBezTo>
                  <a:pt x="1824847" y="35422"/>
                  <a:pt x="1691359" y="9265"/>
                  <a:pt x="1466802" y="18288"/>
                </a:cubicBezTo>
                <a:cubicBezTo>
                  <a:pt x="1242245" y="27311"/>
                  <a:pt x="1006161" y="36605"/>
                  <a:pt x="860686" y="18288"/>
                </a:cubicBezTo>
                <a:cubicBezTo>
                  <a:pt x="715211" y="-29"/>
                  <a:pt x="242774" y="46538"/>
                  <a:pt x="0" y="18288"/>
                </a:cubicBezTo>
                <a:cubicBezTo>
                  <a:pt x="-146" y="11482"/>
                  <a:pt x="-422" y="5192"/>
                  <a:pt x="0" y="0"/>
                </a:cubicBezTo>
                <a:close/>
              </a:path>
              <a:path w="4242816" h="18288" stroke="0" extrusionOk="0">
                <a:moveTo>
                  <a:pt x="0" y="0"/>
                </a:moveTo>
                <a:cubicBezTo>
                  <a:pt x="259751" y="-14018"/>
                  <a:pt x="356632" y="-15007"/>
                  <a:pt x="521260" y="0"/>
                </a:cubicBezTo>
                <a:cubicBezTo>
                  <a:pt x="685888" y="15007"/>
                  <a:pt x="885786" y="5167"/>
                  <a:pt x="1212233" y="0"/>
                </a:cubicBezTo>
                <a:cubicBezTo>
                  <a:pt x="1538680" y="-5167"/>
                  <a:pt x="1458849" y="7951"/>
                  <a:pt x="1691065" y="0"/>
                </a:cubicBezTo>
                <a:cubicBezTo>
                  <a:pt x="1923281" y="-7951"/>
                  <a:pt x="1985780" y="-16303"/>
                  <a:pt x="2169897" y="0"/>
                </a:cubicBezTo>
                <a:cubicBezTo>
                  <a:pt x="2354014" y="16303"/>
                  <a:pt x="2633054" y="-2739"/>
                  <a:pt x="2776014" y="0"/>
                </a:cubicBezTo>
                <a:cubicBezTo>
                  <a:pt x="2918974" y="2739"/>
                  <a:pt x="3112688" y="-15682"/>
                  <a:pt x="3339702" y="0"/>
                </a:cubicBezTo>
                <a:cubicBezTo>
                  <a:pt x="3566716" y="15682"/>
                  <a:pt x="4015278" y="-28467"/>
                  <a:pt x="4242816" y="0"/>
                </a:cubicBezTo>
                <a:cubicBezTo>
                  <a:pt x="4243501" y="7633"/>
                  <a:pt x="4242294" y="10002"/>
                  <a:pt x="4242816" y="18288"/>
                </a:cubicBezTo>
                <a:cubicBezTo>
                  <a:pt x="3924964" y="16283"/>
                  <a:pt x="3746362" y="-1805"/>
                  <a:pt x="3551843" y="18288"/>
                </a:cubicBezTo>
                <a:cubicBezTo>
                  <a:pt x="3357324" y="38381"/>
                  <a:pt x="3126422" y="47156"/>
                  <a:pt x="2860870" y="18288"/>
                </a:cubicBezTo>
                <a:cubicBezTo>
                  <a:pt x="2595318" y="-10580"/>
                  <a:pt x="2572437" y="11441"/>
                  <a:pt x="2297182" y="18288"/>
                </a:cubicBezTo>
                <a:cubicBezTo>
                  <a:pt x="2021927" y="25135"/>
                  <a:pt x="1916908" y="33601"/>
                  <a:pt x="1733493" y="18288"/>
                </a:cubicBezTo>
                <a:cubicBezTo>
                  <a:pt x="1550078" y="2975"/>
                  <a:pt x="1412440" y="27896"/>
                  <a:pt x="1212233" y="18288"/>
                </a:cubicBezTo>
                <a:cubicBezTo>
                  <a:pt x="1012026" y="8680"/>
                  <a:pt x="914386" y="13859"/>
                  <a:pt x="648545" y="18288"/>
                </a:cubicBezTo>
                <a:cubicBezTo>
                  <a:pt x="382704" y="22717"/>
                  <a:pt x="233522" y="39342"/>
                  <a:pt x="0" y="18288"/>
                </a:cubicBezTo>
                <a:cubicBezTo>
                  <a:pt x="-772" y="13661"/>
                  <a:pt x="-839" y="849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077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37F68-A608-4038-B8EF-8EF0E659A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Cellular image analysis has a workflow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20D9C46-1C29-4204-94D0-E5D1A81B3D82}"/>
              </a:ext>
            </a:extLst>
          </p:cNvPr>
          <p:cNvSpPr/>
          <p:nvPr/>
        </p:nvSpPr>
        <p:spPr>
          <a:xfrm>
            <a:off x="458462" y="3915918"/>
            <a:ext cx="1771650" cy="137316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 dirty="0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Challenges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5CE5665-831E-49F3-9B85-245D16DB8E3F}"/>
              </a:ext>
            </a:extLst>
          </p:cNvPr>
          <p:cNvSpPr/>
          <p:nvPr/>
        </p:nvSpPr>
        <p:spPr>
          <a:xfrm>
            <a:off x="2608141" y="3915922"/>
            <a:ext cx="1771650" cy="1373167"/>
          </a:xfrm>
          <a:prstGeom prst="rect">
            <a:avLst/>
          </a:prstGeom>
          <a:solidFill>
            <a:srgbClr val="1270B6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CA" sz="1400" b="1" dirty="0">
                <a:latin typeface="Arial" panose="020B0604020202020204" pitchFamily="34" charset="0"/>
                <a:cs typeface="Arial" panose="020B0604020202020204" pitchFamily="34" charset="0"/>
              </a:rPr>
              <a:t>Low resolution</a:t>
            </a:r>
          </a:p>
          <a:p>
            <a:pPr algn="ctr">
              <a:spcAft>
                <a:spcPts val="600"/>
              </a:spcAft>
            </a:pPr>
            <a:r>
              <a:rPr lang="en-CA" sz="1400" b="1" dirty="0">
                <a:latin typeface="Arial" panose="020B0604020202020204" pitchFamily="34" charset="0"/>
                <a:cs typeface="Arial" panose="020B0604020202020204" pitchFamily="34" charset="0"/>
              </a:rPr>
              <a:t>Uneven illumination</a:t>
            </a:r>
          </a:p>
          <a:p>
            <a:pPr algn="ctr">
              <a:spcAft>
                <a:spcPts val="600"/>
              </a:spcAft>
            </a:pPr>
            <a:r>
              <a:rPr lang="en-CA" sz="1400" b="1" dirty="0">
                <a:latin typeface="Arial" panose="020B0604020202020204" pitchFamily="34" charset="0"/>
                <a:cs typeface="Arial" panose="020B0604020202020204" pitchFamily="34" charset="0"/>
              </a:rPr>
              <a:t>High noise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2D5797C-C979-481B-8014-ADEDABB0BECD}"/>
              </a:ext>
            </a:extLst>
          </p:cNvPr>
          <p:cNvSpPr/>
          <p:nvPr/>
        </p:nvSpPr>
        <p:spPr>
          <a:xfrm>
            <a:off x="469244" y="2004330"/>
            <a:ext cx="1771650" cy="1373168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 dirty="0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Image Analysis Step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D312675-8A64-4665-84DE-C662B40DAE8F}"/>
              </a:ext>
            </a:extLst>
          </p:cNvPr>
          <p:cNvSpPr/>
          <p:nvPr/>
        </p:nvSpPr>
        <p:spPr>
          <a:xfrm>
            <a:off x="2608141" y="2004330"/>
            <a:ext cx="1771650" cy="1373167"/>
          </a:xfrm>
          <a:prstGeom prst="rect">
            <a:avLst/>
          </a:prstGeom>
          <a:solidFill>
            <a:srgbClr val="DE4A51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b="1" dirty="0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Pre-Processing</a:t>
            </a:r>
          </a:p>
        </p:txBody>
      </p:sp>
      <p:sp>
        <p:nvSpPr>
          <p:cNvPr id="46" name="Arrow: Circular 45">
            <a:extLst>
              <a:ext uri="{FF2B5EF4-FFF2-40B4-BE49-F238E27FC236}">
                <a16:creationId xmlns:a16="http://schemas.microsoft.com/office/drawing/2014/main" id="{CE27F089-A9D8-418B-865D-3C7FC8ECA86C}"/>
              </a:ext>
            </a:extLst>
          </p:cNvPr>
          <p:cNvSpPr/>
          <p:nvPr/>
        </p:nvSpPr>
        <p:spPr>
          <a:xfrm rot="5400000">
            <a:off x="4089236" y="3063174"/>
            <a:ext cx="563027" cy="628650"/>
          </a:xfrm>
          <a:prstGeom prst="circularArrow">
            <a:avLst>
              <a:gd name="adj1" fmla="val 11214"/>
              <a:gd name="adj2" fmla="val 1017552"/>
              <a:gd name="adj3" fmla="val 5050657"/>
              <a:gd name="adj4" fmla="val 10800000"/>
              <a:gd name="adj5" fmla="val 2253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BD8DF29-63E3-49C1-870A-E490096479B6}"/>
              </a:ext>
            </a:extLst>
          </p:cNvPr>
          <p:cNvSpPr/>
          <p:nvPr/>
        </p:nvSpPr>
        <p:spPr>
          <a:xfrm>
            <a:off x="2337388" y="1848678"/>
            <a:ext cx="2323135" cy="39032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50" name="Picture 2" descr="Remote Sensing | Free Full-Text | LiDAR DEM Smoothing and the Preservation  of Drainage Features | HTML">
            <a:extLst>
              <a:ext uri="{FF2B5EF4-FFF2-40B4-BE49-F238E27FC236}">
                <a16:creationId xmlns:a16="http://schemas.microsoft.com/office/drawing/2014/main" id="{46E8D3DE-15D6-430C-88CD-02A0AF94B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358" y="1848677"/>
            <a:ext cx="4938594" cy="423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9A5A03-CE04-4F6F-B979-BD340E47990D}"/>
              </a:ext>
            </a:extLst>
          </p:cNvPr>
          <p:cNvSpPr txBox="1"/>
          <p:nvPr/>
        </p:nvSpPr>
        <p:spPr>
          <a:xfrm>
            <a:off x="-6158" y="6560617"/>
            <a:ext cx="12198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Helvetica" pitchFamily="2" charset="0"/>
              </a:rPr>
              <a:t>Lindsay, J. B., </a:t>
            </a:r>
            <a:r>
              <a:rPr lang="en-CA" sz="1400" dirty="0" err="1">
                <a:latin typeface="Helvetica" pitchFamily="2" charset="0"/>
              </a:rPr>
              <a:t>Francioni</a:t>
            </a:r>
            <a:r>
              <a:rPr lang="en-CA" sz="1400" dirty="0">
                <a:latin typeface="Helvetica" pitchFamily="2" charset="0"/>
              </a:rPr>
              <a:t>, A., Cockburn, J. M. LiDAR DEM Smoothing and the Preservation of Drainage Features (2019). Remote Sensing, 11(16), 1926 </a:t>
            </a:r>
          </a:p>
        </p:txBody>
      </p:sp>
    </p:spTree>
    <p:extLst>
      <p:ext uri="{BB962C8B-B14F-4D97-AF65-F5344CB8AC3E}">
        <p14:creationId xmlns:p14="http://schemas.microsoft.com/office/powerpoint/2010/main" val="551829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37F68-A608-4038-B8EF-8EF0E659A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Cellular image analysis has a workflow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20D9C46-1C29-4204-94D0-E5D1A81B3D82}"/>
              </a:ext>
            </a:extLst>
          </p:cNvPr>
          <p:cNvSpPr/>
          <p:nvPr/>
        </p:nvSpPr>
        <p:spPr>
          <a:xfrm>
            <a:off x="458462" y="3915918"/>
            <a:ext cx="1771650" cy="137316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 dirty="0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Challenges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5CE5665-831E-49F3-9B85-245D16DB8E3F}"/>
              </a:ext>
            </a:extLst>
          </p:cNvPr>
          <p:cNvSpPr/>
          <p:nvPr/>
        </p:nvSpPr>
        <p:spPr>
          <a:xfrm>
            <a:off x="2608141" y="3915922"/>
            <a:ext cx="1771650" cy="1373167"/>
          </a:xfrm>
          <a:prstGeom prst="rect">
            <a:avLst/>
          </a:prstGeom>
          <a:solidFill>
            <a:srgbClr val="1270B6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CA" sz="1400" b="1" dirty="0">
                <a:latin typeface="Arial" panose="020B0604020202020204" pitchFamily="34" charset="0"/>
                <a:cs typeface="Arial" panose="020B0604020202020204" pitchFamily="34" charset="0"/>
              </a:rPr>
              <a:t>Low resolution</a:t>
            </a:r>
          </a:p>
          <a:p>
            <a:pPr algn="ctr">
              <a:spcAft>
                <a:spcPts val="600"/>
              </a:spcAft>
            </a:pPr>
            <a:r>
              <a:rPr lang="en-CA" sz="1400" b="1" dirty="0">
                <a:latin typeface="Arial" panose="020B0604020202020204" pitchFamily="34" charset="0"/>
                <a:cs typeface="Arial" panose="020B0604020202020204" pitchFamily="34" charset="0"/>
              </a:rPr>
              <a:t>Uneven illumination</a:t>
            </a:r>
          </a:p>
          <a:p>
            <a:pPr algn="ctr">
              <a:spcAft>
                <a:spcPts val="600"/>
              </a:spcAft>
            </a:pPr>
            <a:r>
              <a:rPr lang="en-CA" sz="1400" b="1" dirty="0">
                <a:latin typeface="Arial" panose="020B0604020202020204" pitchFamily="34" charset="0"/>
                <a:cs typeface="Arial" panose="020B0604020202020204" pitchFamily="34" charset="0"/>
              </a:rPr>
              <a:t>High noise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4D2D83A-C330-4F09-9679-060DA93DF5EC}"/>
              </a:ext>
            </a:extLst>
          </p:cNvPr>
          <p:cNvSpPr/>
          <p:nvPr/>
        </p:nvSpPr>
        <p:spPr>
          <a:xfrm>
            <a:off x="5093260" y="3925447"/>
            <a:ext cx="1771651" cy="1373167"/>
          </a:xfrm>
          <a:prstGeom prst="rect">
            <a:avLst/>
          </a:prstGeom>
          <a:solidFill>
            <a:srgbClr val="1270B6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Separation</a:t>
            </a:r>
            <a:r>
              <a:rPr lang="en-CA" sz="1400" b="1" dirty="0">
                <a:latin typeface="Arial" panose="020B0604020202020204" pitchFamily="34" charset="0"/>
                <a:cs typeface="Arial" panose="020B0604020202020204" pitchFamily="34" charset="0"/>
              </a:rPr>
              <a:t> of background from object of interest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2D5797C-C979-481B-8014-ADEDABB0BECD}"/>
              </a:ext>
            </a:extLst>
          </p:cNvPr>
          <p:cNvSpPr/>
          <p:nvPr/>
        </p:nvSpPr>
        <p:spPr>
          <a:xfrm>
            <a:off x="469244" y="2004330"/>
            <a:ext cx="1771650" cy="1373168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 dirty="0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Image Analysis Step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D312675-8A64-4665-84DE-C662B40DAE8F}"/>
              </a:ext>
            </a:extLst>
          </p:cNvPr>
          <p:cNvSpPr/>
          <p:nvPr/>
        </p:nvSpPr>
        <p:spPr>
          <a:xfrm>
            <a:off x="2608141" y="2004330"/>
            <a:ext cx="1771650" cy="1373167"/>
          </a:xfrm>
          <a:prstGeom prst="rect">
            <a:avLst/>
          </a:prstGeom>
          <a:solidFill>
            <a:srgbClr val="DE4A51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b="1" dirty="0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Pre-Processing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90CB2C2-CD70-430D-9F5C-3B54061EA29E}"/>
              </a:ext>
            </a:extLst>
          </p:cNvPr>
          <p:cNvSpPr/>
          <p:nvPr/>
        </p:nvSpPr>
        <p:spPr>
          <a:xfrm>
            <a:off x="5093261" y="2004331"/>
            <a:ext cx="1771650" cy="1373167"/>
          </a:xfrm>
          <a:prstGeom prst="rect">
            <a:avLst/>
          </a:prstGeom>
          <a:solidFill>
            <a:srgbClr val="DE4A51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b="1" dirty="0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Segmentation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7D8B7031-A794-45A6-8DF4-1D7372BCBDE9}"/>
              </a:ext>
            </a:extLst>
          </p:cNvPr>
          <p:cNvSpPr/>
          <p:nvPr/>
        </p:nvSpPr>
        <p:spPr>
          <a:xfrm>
            <a:off x="4379791" y="2557563"/>
            <a:ext cx="791627" cy="2667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Arrow: Circular 45">
            <a:extLst>
              <a:ext uri="{FF2B5EF4-FFF2-40B4-BE49-F238E27FC236}">
                <a16:creationId xmlns:a16="http://schemas.microsoft.com/office/drawing/2014/main" id="{CE27F089-A9D8-418B-865D-3C7FC8ECA86C}"/>
              </a:ext>
            </a:extLst>
          </p:cNvPr>
          <p:cNvSpPr/>
          <p:nvPr/>
        </p:nvSpPr>
        <p:spPr>
          <a:xfrm rot="5400000">
            <a:off x="4089236" y="3063174"/>
            <a:ext cx="563027" cy="628650"/>
          </a:xfrm>
          <a:prstGeom prst="circularArrow">
            <a:avLst>
              <a:gd name="adj1" fmla="val 11214"/>
              <a:gd name="adj2" fmla="val 1017552"/>
              <a:gd name="adj3" fmla="val 5050657"/>
              <a:gd name="adj4" fmla="val 10800000"/>
              <a:gd name="adj5" fmla="val 2253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Arrow: Circular 46">
            <a:extLst>
              <a:ext uri="{FF2B5EF4-FFF2-40B4-BE49-F238E27FC236}">
                <a16:creationId xmlns:a16="http://schemas.microsoft.com/office/drawing/2014/main" id="{84397BEB-EF54-4B89-BDDE-DF61F8B33551}"/>
              </a:ext>
            </a:extLst>
          </p:cNvPr>
          <p:cNvSpPr/>
          <p:nvPr/>
        </p:nvSpPr>
        <p:spPr>
          <a:xfrm rot="5400000">
            <a:off x="6583732" y="3063175"/>
            <a:ext cx="563027" cy="628650"/>
          </a:xfrm>
          <a:prstGeom prst="circularArrow">
            <a:avLst>
              <a:gd name="adj1" fmla="val 11214"/>
              <a:gd name="adj2" fmla="val 1017552"/>
              <a:gd name="adj3" fmla="val 5050657"/>
              <a:gd name="adj4" fmla="val 10800000"/>
              <a:gd name="adj5" fmla="val 2253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BD8DF29-63E3-49C1-870A-E490096479B6}"/>
              </a:ext>
            </a:extLst>
          </p:cNvPr>
          <p:cNvSpPr/>
          <p:nvPr/>
        </p:nvSpPr>
        <p:spPr>
          <a:xfrm>
            <a:off x="4863521" y="1818861"/>
            <a:ext cx="2323135" cy="39496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6146" name="Picture 2" descr="Image binarization – new functional designs » Steve on Image Processing and  MATLAB - MATLAB &amp; Simulink">
            <a:extLst>
              <a:ext uri="{FF2B5EF4-FFF2-40B4-BE49-F238E27FC236}">
                <a16:creationId xmlns:a16="http://schemas.microsoft.com/office/drawing/2014/main" id="{91E53993-59B1-401D-ABB8-E904FDF91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958" y="2248180"/>
            <a:ext cx="3676650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551041C-1CB4-4183-9B09-DC9638FF6DC8}"/>
              </a:ext>
            </a:extLst>
          </p:cNvPr>
          <p:cNvSpPr txBox="1"/>
          <p:nvPr/>
        </p:nvSpPr>
        <p:spPr>
          <a:xfrm>
            <a:off x="0" y="6334780"/>
            <a:ext cx="12198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Helvetica" pitchFamily="2" charset="0"/>
              </a:rPr>
              <a:t>Guo, Y. et al. An Image Processing Pipeline to Detect and Segment Nuclei in Muscle Fiber Microscopic Images (2014). Microscopy Research and Technique, 77, 546–559 </a:t>
            </a:r>
          </a:p>
        </p:txBody>
      </p:sp>
    </p:spTree>
    <p:extLst>
      <p:ext uri="{BB962C8B-B14F-4D97-AF65-F5344CB8AC3E}">
        <p14:creationId xmlns:p14="http://schemas.microsoft.com/office/powerpoint/2010/main" val="1892943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37F68-A608-4038-B8EF-8EF0E659A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Cellular image analysis has a workflow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20D9C46-1C29-4204-94D0-E5D1A81B3D82}"/>
              </a:ext>
            </a:extLst>
          </p:cNvPr>
          <p:cNvSpPr/>
          <p:nvPr/>
        </p:nvSpPr>
        <p:spPr>
          <a:xfrm>
            <a:off x="458462" y="3915918"/>
            <a:ext cx="1771650" cy="137316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 dirty="0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Challenges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5CE5665-831E-49F3-9B85-245D16DB8E3F}"/>
              </a:ext>
            </a:extLst>
          </p:cNvPr>
          <p:cNvSpPr/>
          <p:nvPr/>
        </p:nvSpPr>
        <p:spPr>
          <a:xfrm>
            <a:off x="2608141" y="3915922"/>
            <a:ext cx="1771650" cy="1373167"/>
          </a:xfrm>
          <a:prstGeom prst="rect">
            <a:avLst/>
          </a:prstGeom>
          <a:solidFill>
            <a:srgbClr val="1270B6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CA" sz="1400" b="1" dirty="0">
                <a:latin typeface="Arial" panose="020B0604020202020204" pitchFamily="34" charset="0"/>
                <a:cs typeface="Arial" panose="020B0604020202020204" pitchFamily="34" charset="0"/>
              </a:rPr>
              <a:t>Low resolution</a:t>
            </a:r>
          </a:p>
          <a:p>
            <a:pPr algn="ctr">
              <a:spcAft>
                <a:spcPts val="600"/>
              </a:spcAft>
            </a:pPr>
            <a:r>
              <a:rPr lang="en-CA" sz="1400" b="1" dirty="0">
                <a:latin typeface="Arial" panose="020B0604020202020204" pitchFamily="34" charset="0"/>
                <a:cs typeface="Arial" panose="020B0604020202020204" pitchFamily="34" charset="0"/>
              </a:rPr>
              <a:t>Uneven illumination</a:t>
            </a:r>
          </a:p>
          <a:p>
            <a:pPr algn="ctr">
              <a:spcAft>
                <a:spcPts val="600"/>
              </a:spcAft>
            </a:pPr>
            <a:r>
              <a:rPr lang="en-CA" sz="1400" b="1" dirty="0">
                <a:latin typeface="Arial" panose="020B0604020202020204" pitchFamily="34" charset="0"/>
                <a:cs typeface="Arial" panose="020B0604020202020204" pitchFamily="34" charset="0"/>
              </a:rPr>
              <a:t>High noise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4D2D83A-C330-4F09-9679-060DA93DF5EC}"/>
              </a:ext>
            </a:extLst>
          </p:cNvPr>
          <p:cNvSpPr/>
          <p:nvPr/>
        </p:nvSpPr>
        <p:spPr>
          <a:xfrm>
            <a:off x="5093260" y="3925447"/>
            <a:ext cx="1771651" cy="1373167"/>
          </a:xfrm>
          <a:prstGeom prst="rect">
            <a:avLst/>
          </a:prstGeom>
          <a:solidFill>
            <a:srgbClr val="1270B6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Separation</a:t>
            </a:r>
            <a:r>
              <a:rPr lang="en-CA" sz="1400" b="1" dirty="0">
                <a:latin typeface="Arial" panose="020B0604020202020204" pitchFamily="34" charset="0"/>
                <a:cs typeface="Arial" panose="020B0604020202020204" pitchFamily="34" charset="0"/>
              </a:rPr>
              <a:t> of background from object of interest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C561081-A882-4C20-A270-9475D506C36E}"/>
              </a:ext>
            </a:extLst>
          </p:cNvPr>
          <p:cNvSpPr/>
          <p:nvPr/>
        </p:nvSpPr>
        <p:spPr>
          <a:xfrm>
            <a:off x="7572287" y="3925447"/>
            <a:ext cx="1771650" cy="1373167"/>
          </a:xfrm>
          <a:prstGeom prst="rect">
            <a:avLst/>
          </a:prstGeom>
          <a:solidFill>
            <a:srgbClr val="1270B6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CA" sz="1400" b="1" dirty="0">
                <a:latin typeface="Arial" panose="020B0604020202020204" pitchFamily="34" charset="0"/>
                <a:cs typeface="Arial" panose="020B0604020202020204" pitchFamily="34" charset="0"/>
              </a:rPr>
              <a:t>Fused objects</a:t>
            </a:r>
          </a:p>
          <a:p>
            <a:pPr algn="ctr">
              <a:lnSpc>
                <a:spcPct val="150000"/>
              </a:lnSpc>
            </a:pPr>
            <a:r>
              <a:rPr lang="en-CA" sz="1400" b="1" dirty="0">
                <a:latin typeface="Arial" panose="020B0604020202020204" pitchFamily="34" charset="0"/>
                <a:cs typeface="Arial" panose="020B0604020202020204" pitchFamily="34" charset="0"/>
              </a:rPr>
              <a:t>Distinct cell types</a:t>
            </a:r>
          </a:p>
          <a:p>
            <a:pPr algn="ctr">
              <a:lnSpc>
                <a:spcPct val="150000"/>
              </a:lnSpc>
            </a:pPr>
            <a:r>
              <a:rPr lang="en-CA" sz="1400" b="1" dirty="0">
                <a:latin typeface="Arial" panose="020B0604020202020204" pitchFamily="34" charset="0"/>
                <a:cs typeface="Arial" panose="020B0604020202020204" pitchFamily="34" charset="0"/>
              </a:rPr>
              <a:t>Remove artifacts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2D5797C-C979-481B-8014-ADEDABB0BECD}"/>
              </a:ext>
            </a:extLst>
          </p:cNvPr>
          <p:cNvSpPr/>
          <p:nvPr/>
        </p:nvSpPr>
        <p:spPr>
          <a:xfrm>
            <a:off x="469244" y="2004330"/>
            <a:ext cx="1771650" cy="1373168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 dirty="0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Image Analysis Step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D312675-8A64-4665-84DE-C662B40DAE8F}"/>
              </a:ext>
            </a:extLst>
          </p:cNvPr>
          <p:cNvSpPr/>
          <p:nvPr/>
        </p:nvSpPr>
        <p:spPr>
          <a:xfrm>
            <a:off x="2608141" y="2004330"/>
            <a:ext cx="1771650" cy="1373167"/>
          </a:xfrm>
          <a:prstGeom prst="rect">
            <a:avLst/>
          </a:prstGeom>
          <a:solidFill>
            <a:srgbClr val="DE4A51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b="1" dirty="0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Pre-Processing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90CB2C2-CD70-430D-9F5C-3B54061EA29E}"/>
              </a:ext>
            </a:extLst>
          </p:cNvPr>
          <p:cNvSpPr/>
          <p:nvPr/>
        </p:nvSpPr>
        <p:spPr>
          <a:xfrm>
            <a:off x="5093261" y="2004331"/>
            <a:ext cx="1771650" cy="1373167"/>
          </a:xfrm>
          <a:prstGeom prst="rect">
            <a:avLst/>
          </a:prstGeom>
          <a:solidFill>
            <a:srgbClr val="DE4A51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b="1" dirty="0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Segmentation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F02F7AC-08F4-4FA6-A8BF-A716048CC693}"/>
              </a:ext>
            </a:extLst>
          </p:cNvPr>
          <p:cNvSpPr/>
          <p:nvPr/>
        </p:nvSpPr>
        <p:spPr>
          <a:xfrm>
            <a:off x="7572287" y="2004331"/>
            <a:ext cx="1771650" cy="1373167"/>
          </a:xfrm>
          <a:prstGeom prst="rect">
            <a:avLst/>
          </a:prstGeom>
          <a:solidFill>
            <a:srgbClr val="DE4A51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b="1" dirty="0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Processing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7D8B7031-A794-45A6-8DF4-1D7372BCBDE9}"/>
              </a:ext>
            </a:extLst>
          </p:cNvPr>
          <p:cNvSpPr/>
          <p:nvPr/>
        </p:nvSpPr>
        <p:spPr>
          <a:xfrm>
            <a:off x="4379791" y="2557563"/>
            <a:ext cx="791627" cy="2667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52331C1C-E532-4D2B-AC10-3FD4D663002B}"/>
              </a:ext>
            </a:extLst>
          </p:cNvPr>
          <p:cNvSpPr/>
          <p:nvPr/>
        </p:nvSpPr>
        <p:spPr>
          <a:xfrm>
            <a:off x="6864911" y="2557563"/>
            <a:ext cx="791627" cy="2667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Arrow: Circular 45">
            <a:extLst>
              <a:ext uri="{FF2B5EF4-FFF2-40B4-BE49-F238E27FC236}">
                <a16:creationId xmlns:a16="http://schemas.microsoft.com/office/drawing/2014/main" id="{CE27F089-A9D8-418B-865D-3C7FC8ECA86C}"/>
              </a:ext>
            </a:extLst>
          </p:cNvPr>
          <p:cNvSpPr/>
          <p:nvPr/>
        </p:nvSpPr>
        <p:spPr>
          <a:xfrm rot="5400000">
            <a:off x="4089236" y="3063174"/>
            <a:ext cx="563027" cy="628650"/>
          </a:xfrm>
          <a:prstGeom prst="circularArrow">
            <a:avLst>
              <a:gd name="adj1" fmla="val 11214"/>
              <a:gd name="adj2" fmla="val 1017552"/>
              <a:gd name="adj3" fmla="val 5050657"/>
              <a:gd name="adj4" fmla="val 10800000"/>
              <a:gd name="adj5" fmla="val 2253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Arrow: Circular 46">
            <a:extLst>
              <a:ext uri="{FF2B5EF4-FFF2-40B4-BE49-F238E27FC236}">
                <a16:creationId xmlns:a16="http://schemas.microsoft.com/office/drawing/2014/main" id="{84397BEB-EF54-4B89-BDDE-DF61F8B33551}"/>
              </a:ext>
            </a:extLst>
          </p:cNvPr>
          <p:cNvSpPr/>
          <p:nvPr/>
        </p:nvSpPr>
        <p:spPr>
          <a:xfrm rot="5400000">
            <a:off x="6583732" y="3063175"/>
            <a:ext cx="563027" cy="628650"/>
          </a:xfrm>
          <a:prstGeom prst="circularArrow">
            <a:avLst>
              <a:gd name="adj1" fmla="val 11214"/>
              <a:gd name="adj2" fmla="val 1017552"/>
              <a:gd name="adj3" fmla="val 5050657"/>
              <a:gd name="adj4" fmla="val 10800000"/>
              <a:gd name="adj5" fmla="val 2253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BD8DF29-63E3-49C1-870A-E490096479B6}"/>
              </a:ext>
            </a:extLst>
          </p:cNvPr>
          <p:cNvSpPr/>
          <p:nvPr/>
        </p:nvSpPr>
        <p:spPr>
          <a:xfrm>
            <a:off x="7322658" y="1848678"/>
            <a:ext cx="2323135" cy="39032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7655C-1E93-42EF-9530-AF8010A5A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5422" y="2583201"/>
            <a:ext cx="2200275" cy="2019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07F59F3-173F-4A3B-AE64-05006CD8C34A}"/>
              </a:ext>
            </a:extLst>
          </p:cNvPr>
          <p:cNvSpPr txBox="1"/>
          <p:nvPr/>
        </p:nvSpPr>
        <p:spPr>
          <a:xfrm>
            <a:off x="0" y="6334780"/>
            <a:ext cx="12198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Helvetica" pitchFamily="2" charset="0"/>
              </a:rPr>
              <a:t>Guo, Y. et al. An Image Processing Pipeline to Detect and Segment Nuclei in Muscle Fiber Microscopic Images (2014). Microscopy Research and Technique, 77, 546–559 </a:t>
            </a:r>
          </a:p>
        </p:txBody>
      </p:sp>
    </p:spTree>
    <p:extLst>
      <p:ext uri="{BB962C8B-B14F-4D97-AF65-F5344CB8AC3E}">
        <p14:creationId xmlns:p14="http://schemas.microsoft.com/office/powerpoint/2010/main" val="1892962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36B12-566B-4C56-8073-E69E8AB9C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303" y="194732"/>
            <a:ext cx="9276178" cy="42407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Helvetica" pitchFamily="2" charset="0"/>
              </a:rPr>
              <a:t>We are made of muscles!</a:t>
            </a:r>
          </a:p>
        </p:txBody>
      </p:sp>
      <p:pic>
        <p:nvPicPr>
          <p:cNvPr id="29" name="Graphic 5" descr="Muscle Arm">
            <a:extLst>
              <a:ext uri="{FF2B5EF4-FFF2-40B4-BE49-F238E27FC236}">
                <a16:creationId xmlns:a16="http://schemas.microsoft.com/office/drawing/2014/main" id="{FECE61BC-2CDF-4BD0-8633-549C6FCB6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27417" y="3338195"/>
            <a:ext cx="1097280" cy="1097280"/>
          </a:xfrm>
          <a:prstGeom prst="rect">
            <a:avLst/>
          </a:prstGeom>
        </p:spPr>
      </p:pic>
      <p:pic>
        <p:nvPicPr>
          <p:cNvPr id="1026" name="Picture 2" descr="What Your Baby's Smile Can Tell You About Her Development - WSJ">
            <a:extLst>
              <a:ext uri="{FF2B5EF4-FFF2-40B4-BE49-F238E27FC236}">
                <a16:creationId xmlns:a16="http://schemas.microsoft.com/office/drawing/2014/main" id="{EFA3FBEE-76F6-4A08-8B0A-A168826D8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45898"/>
            <a:ext cx="3293125" cy="219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ederer comes from a set down to brush Harris aside">
            <a:extLst>
              <a:ext uri="{FF2B5EF4-FFF2-40B4-BE49-F238E27FC236}">
                <a16:creationId xmlns:a16="http://schemas.microsoft.com/office/drawing/2014/main" id="{75ECDC96-5EBD-4878-860E-666BE69C2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377" y="275673"/>
            <a:ext cx="4513320" cy="285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roup of Hikers Walking at Stock Footage Video (100% Royalty-free) 6224213  | Shutterstock">
            <a:extLst>
              <a:ext uri="{FF2B5EF4-FFF2-40B4-BE49-F238E27FC236}">
                <a16:creationId xmlns:a16="http://schemas.microsoft.com/office/drawing/2014/main" id="{BF5EC0A8-3024-47B0-9CBD-5CF40F0C7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140" y="4815863"/>
            <a:ext cx="3053719" cy="172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897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37F68-A608-4038-B8EF-8EF0E659A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Cellular image analysis has a workflow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20D9C46-1C29-4204-94D0-E5D1A81B3D82}"/>
              </a:ext>
            </a:extLst>
          </p:cNvPr>
          <p:cNvSpPr/>
          <p:nvPr/>
        </p:nvSpPr>
        <p:spPr>
          <a:xfrm>
            <a:off x="458462" y="3915918"/>
            <a:ext cx="1771650" cy="137316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 dirty="0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Challenges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5CE5665-831E-49F3-9B85-245D16DB8E3F}"/>
              </a:ext>
            </a:extLst>
          </p:cNvPr>
          <p:cNvSpPr/>
          <p:nvPr/>
        </p:nvSpPr>
        <p:spPr>
          <a:xfrm>
            <a:off x="2608141" y="3915922"/>
            <a:ext cx="1771650" cy="1373167"/>
          </a:xfrm>
          <a:prstGeom prst="rect">
            <a:avLst/>
          </a:prstGeom>
          <a:solidFill>
            <a:srgbClr val="1270B6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CA" sz="1400" b="1" dirty="0">
                <a:latin typeface="Arial" panose="020B0604020202020204" pitchFamily="34" charset="0"/>
                <a:cs typeface="Arial" panose="020B0604020202020204" pitchFamily="34" charset="0"/>
              </a:rPr>
              <a:t>Low resolution</a:t>
            </a:r>
          </a:p>
          <a:p>
            <a:pPr algn="ctr">
              <a:spcAft>
                <a:spcPts val="600"/>
              </a:spcAft>
            </a:pPr>
            <a:r>
              <a:rPr lang="en-CA" sz="1400" b="1" dirty="0">
                <a:latin typeface="Arial" panose="020B0604020202020204" pitchFamily="34" charset="0"/>
                <a:cs typeface="Arial" panose="020B0604020202020204" pitchFamily="34" charset="0"/>
              </a:rPr>
              <a:t>Uneven illumination</a:t>
            </a:r>
          </a:p>
          <a:p>
            <a:pPr algn="ctr">
              <a:spcAft>
                <a:spcPts val="600"/>
              </a:spcAft>
            </a:pPr>
            <a:r>
              <a:rPr lang="en-CA" sz="1400" b="1" dirty="0">
                <a:latin typeface="Arial" panose="020B0604020202020204" pitchFamily="34" charset="0"/>
                <a:cs typeface="Arial" panose="020B0604020202020204" pitchFamily="34" charset="0"/>
              </a:rPr>
              <a:t>High noise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4D2D83A-C330-4F09-9679-060DA93DF5EC}"/>
              </a:ext>
            </a:extLst>
          </p:cNvPr>
          <p:cNvSpPr/>
          <p:nvPr/>
        </p:nvSpPr>
        <p:spPr>
          <a:xfrm>
            <a:off x="5093260" y="3925447"/>
            <a:ext cx="1771651" cy="1373167"/>
          </a:xfrm>
          <a:prstGeom prst="rect">
            <a:avLst/>
          </a:prstGeom>
          <a:solidFill>
            <a:srgbClr val="1270B6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Separation</a:t>
            </a:r>
            <a:r>
              <a:rPr lang="en-CA" sz="1400" b="1" dirty="0">
                <a:latin typeface="Arial" panose="020B0604020202020204" pitchFamily="34" charset="0"/>
                <a:cs typeface="Arial" panose="020B0604020202020204" pitchFamily="34" charset="0"/>
              </a:rPr>
              <a:t> of background from object of interest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C561081-A882-4C20-A270-9475D506C36E}"/>
              </a:ext>
            </a:extLst>
          </p:cNvPr>
          <p:cNvSpPr/>
          <p:nvPr/>
        </p:nvSpPr>
        <p:spPr>
          <a:xfrm>
            <a:off x="7572287" y="3925447"/>
            <a:ext cx="1771650" cy="1373167"/>
          </a:xfrm>
          <a:prstGeom prst="rect">
            <a:avLst/>
          </a:prstGeom>
          <a:solidFill>
            <a:srgbClr val="1270B6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CA" sz="1400" b="1" dirty="0">
                <a:latin typeface="Arial" panose="020B0604020202020204" pitchFamily="34" charset="0"/>
                <a:cs typeface="Arial" panose="020B0604020202020204" pitchFamily="34" charset="0"/>
              </a:rPr>
              <a:t>Fused objects</a:t>
            </a:r>
          </a:p>
          <a:p>
            <a:pPr algn="ctr">
              <a:lnSpc>
                <a:spcPct val="150000"/>
              </a:lnSpc>
            </a:pPr>
            <a:r>
              <a:rPr lang="en-CA" sz="1400" b="1" dirty="0">
                <a:latin typeface="Arial" panose="020B0604020202020204" pitchFamily="34" charset="0"/>
                <a:cs typeface="Arial" panose="020B0604020202020204" pitchFamily="34" charset="0"/>
              </a:rPr>
              <a:t>Distinct cell types</a:t>
            </a:r>
          </a:p>
          <a:p>
            <a:pPr algn="ctr">
              <a:lnSpc>
                <a:spcPct val="150000"/>
              </a:lnSpc>
            </a:pPr>
            <a:r>
              <a:rPr lang="en-CA" sz="1400" b="1" dirty="0">
                <a:latin typeface="Arial" panose="020B0604020202020204" pitchFamily="34" charset="0"/>
                <a:cs typeface="Arial" panose="020B0604020202020204" pitchFamily="34" charset="0"/>
              </a:rPr>
              <a:t>Remove artifacts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341834-1617-43B1-B85A-EEB29183411D}"/>
              </a:ext>
            </a:extLst>
          </p:cNvPr>
          <p:cNvSpPr/>
          <p:nvPr/>
        </p:nvSpPr>
        <p:spPr>
          <a:xfrm>
            <a:off x="10051313" y="3915920"/>
            <a:ext cx="1771650" cy="1373169"/>
          </a:xfrm>
          <a:prstGeom prst="rect">
            <a:avLst/>
          </a:prstGeom>
          <a:solidFill>
            <a:srgbClr val="1270B6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b="1" dirty="0">
                <a:latin typeface="Arial" panose="020B0604020202020204" pitchFamily="34" charset="0"/>
                <a:cs typeface="Arial" panose="020B0604020202020204" pitchFamily="34" charset="0"/>
              </a:rPr>
              <a:t>Extract features to help answer research question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2D5797C-C979-481B-8014-ADEDABB0BECD}"/>
              </a:ext>
            </a:extLst>
          </p:cNvPr>
          <p:cNvSpPr/>
          <p:nvPr/>
        </p:nvSpPr>
        <p:spPr>
          <a:xfrm>
            <a:off x="469244" y="2004330"/>
            <a:ext cx="1771650" cy="1373168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 dirty="0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Image Analysis Step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D312675-8A64-4665-84DE-C662B40DAE8F}"/>
              </a:ext>
            </a:extLst>
          </p:cNvPr>
          <p:cNvSpPr/>
          <p:nvPr/>
        </p:nvSpPr>
        <p:spPr>
          <a:xfrm>
            <a:off x="2608141" y="2004330"/>
            <a:ext cx="1771650" cy="1373167"/>
          </a:xfrm>
          <a:prstGeom prst="rect">
            <a:avLst/>
          </a:prstGeom>
          <a:solidFill>
            <a:srgbClr val="DE4A51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b="1" dirty="0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Pre-Processing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90CB2C2-CD70-430D-9F5C-3B54061EA29E}"/>
              </a:ext>
            </a:extLst>
          </p:cNvPr>
          <p:cNvSpPr/>
          <p:nvPr/>
        </p:nvSpPr>
        <p:spPr>
          <a:xfrm>
            <a:off x="5093261" y="2004331"/>
            <a:ext cx="1771650" cy="1373167"/>
          </a:xfrm>
          <a:prstGeom prst="rect">
            <a:avLst/>
          </a:prstGeom>
          <a:solidFill>
            <a:srgbClr val="DE4A51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b="1" dirty="0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Segmentation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F02F7AC-08F4-4FA6-A8BF-A716048CC693}"/>
              </a:ext>
            </a:extLst>
          </p:cNvPr>
          <p:cNvSpPr/>
          <p:nvPr/>
        </p:nvSpPr>
        <p:spPr>
          <a:xfrm>
            <a:off x="7572287" y="2004331"/>
            <a:ext cx="1771650" cy="1373167"/>
          </a:xfrm>
          <a:prstGeom prst="rect">
            <a:avLst/>
          </a:prstGeom>
          <a:solidFill>
            <a:srgbClr val="DE4A51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b="1" dirty="0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Processing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3BFE21D-0077-43C7-9376-A7A57D4128B6}"/>
              </a:ext>
            </a:extLst>
          </p:cNvPr>
          <p:cNvSpPr/>
          <p:nvPr/>
        </p:nvSpPr>
        <p:spPr>
          <a:xfrm>
            <a:off x="10051313" y="2004331"/>
            <a:ext cx="1771650" cy="1373167"/>
          </a:xfrm>
          <a:prstGeom prst="rect">
            <a:avLst/>
          </a:prstGeom>
          <a:solidFill>
            <a:srgbClr val="DE4A51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b="1" dirty="0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7D8B7031-A794-45A6-8DF4-1D7372BCBDE9}"/>
              </a:ext>
            </a:extLst>
          </p:cNvPr>
          <p:cNvSpPr/>
          <p:nvPr/>
        </p:nvSpPr>
        <p:spPr>
          <a:xfrm>
            <a:off x="4379791" y="2557563"/>
            <a:ext cx="791627" cy="2667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52331C1C-E532-4D2B-AC10-3FD4D663002B}"/>
              </a:ext>
            </a:extLst>
          </p:cNvPr>
          <p:cNvSpPr/>
          <p:nvPr/>
        </p:nvSpPr>
        <p:spPr>
          <a:xfrm>
            <a:off x="6864911" y="2557563"/>
            <a:ext cx="791627" cy="2667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458FB43D-FB9D-4ED2-9FC6-C34680F97ED8}"/>
              </a:ext>
            </a:extLst>
          </p:cNvPr>
          <p:cNvSpPr/>
          <p:nvPr/>
        </p:nvSpPr>
        <p:spPr>
          <a:xfrm>
            <a:off x="9343937" y="2557563"/>
            <a:ext cx="791627" cy="2667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Arrow: Circular 45">
            <a:extLst>
              <a:ext uri="{FF2B5EF4-FFF2-40B4-BE49-F238E27FC236}">
                <a16:creationId xmlns:a16="http://schemas.microsoft.com/office/drawing/2014/main" id="{CE27F089-A9D8-418B-865D-3C7FC8ECA86C}"/>
              </a:ext>
            </a:extLst>
          </p:cNvPr>
          <p:cNvSpPr/>
          <p:nvPr/>
        </p:nvSpPr>
        <p:spPr>
          <a:xfrm rot="5400000">
            <a:off x="4089236" y="3063174"/>
            <a:ext cx="563027" cy="628650"/>
          </a:xfrm>
          <a:prstGeom prst="circularArrow">
            <a:avLst>
              <a:gd name="adj1" fmla="val 11214"/>
              <a:gd name="adj2" fmla="val 1017552"/>
              <a:gd name="adj3" fmla="val 5050657"/>
              <a:gd name="adj4" fmla="val 10800000"/>
              <a:gd name="adj5" fmla="val 2253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Arrow: Circular 46">
            <a:extLst>
              <a:ext uri="{FF2B5EF4-FFF2-40B4-BE49-F238E27FC236}">
                <a16:creationId xmlns:a16="http://schemas.microsoft.com/office/drawing/2014/main" id="{84397BEB-EF54-4B89-BDDE-DF61F8B33551}"/>
              </a:ext>
            </a:extLst>
          </p:cNvPr>
          <p:cNvSpPr/>
          <p:nvPr/>
        </p:nvSpPr>
        <p:spPr>
          <a:xfrm rot="5400000">
            <a:off x="6583732" y="3063175"/>
            <a:ext cx="563027" cy="628650"/>
          </a:xfrm>
          <a:prstGeom prst="circularArrow">
            <a:avLst>
              <a:gd name="adj1" fmla="val 11214"/>
              <a:gd name="adj2" fmla="val 1017552"/>
              <a:gd name="adj3" fmla="val 5050657"/>
              <a:gd name="adj4" fmla="val 10800000"/>
              <a:gd name="adj5" fmla="val 2253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Arrow: Circular 47">
            <a:extLst>
              <a:ext uri="{FF2B5EF4-FFF2-40B4-BE49-F238E27FC236}">
                <a16:creationId xmlns:a16="http://schemas.microsoft.com/office/drawing/2014/main" id="{D82B7644-75EC-4B4B-B6FB-17CA50CF6664}"/>
              </a:ext>
            </a:extLst>
          </p:cNvPr>
          <p:cNvSpPr/>
          <p:nvPr/>
        </p:nvSpPr>
        <p:spPr>
          <a:xfrm rot="5400000">
            <a:off x="9053381" y="3063176"/>
            <a:ext cx="563027" cy="628650"/>
          </a:xfrm>
          <a:prstGeom prst="circularArrow">
            <a:avLst>
              <a:gd name="adj1" fmla="val 11214"/>
              <a:gd name="adj2" fmla="val 1017552"/>
              <a:gd name="adj3" fmla="val 5050657"/>
              <a:gd name="adj4" fmla="val 10800000"/>
              <a:gd name="adj5" fmla="val 2253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BD8DF29-63E3-49C1-870A-E490096479B6}"/>
              </a:ext>
            </a:extLst>
          </p:cNvPr>
          <p:cNvSpPr/>
          <p:nvPr/>
        </p:nvSpPr>
        <p:spPr>
          <a:xfrm>
            <a:off x="9748622" y="1848678"/>
            <a:ext cx="2323135" cy="39032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9548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37F68-A608-4038-B8EF-8EF0E659A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We prioritized the processing stage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20D9C46-1C29-4204-94D0-E5D1A81B3D82}"/>
              </a:ext>
            </a:extLst>
          </p:cNvPr>
          <p:cNvSpPr/>
          <p:nvPr/>
        </p:nvSpPr>
        <p:spPr>
          <a:xfrm>
            <a:off x="458462" y="3915918"/>
            <a:ext cx="1771650" cy="137316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 dirty="0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Challenges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5CE5665-831E-49F3-9B85-245D16DB8E3F}"/>
              </a:ext>
            </a:extLst>
          </p:cNvPr>
          <p:cNvSpPr/>
          <p:nvPr/>
        </p:nvSpPr>
        <p:spPr>
          <a:xfrm>
            <a:off x="2608141" y="3915922"/>
            <a:ext cx="1771650" cy="1373167"/>
          </a:xfrm>
          <a:prstGeom prst="rect">
            <a:avLst/>
          </a:prstGeom>
          <a:solidFill>
            <a:srgbClr val="1270B6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CA" sz="1400" b="1" dirty="0">
                <a:latin typeface="Arial" panose="020B0604020202020204" pitchFamily="34" charset="0"/>
                <a:cs typeface="Arial" panose="020B0604020202020204" pitchFamily="34" charset="0"/>
              </a:rPr>
              <a:t>Low resolution</a:t>
            </a:r>
          </a:p>
          <a:p>
            <a:pPr algn="ctr">
              <a:spcAft>
                <a:spcPts val="600"/>
              </a:spcAft>
            </a:pPr>
            <a:r>
              <a:rPr lang="en-CA" sz="1400" b="1" dirty="0">
                <a:latin typeface="Arial" panose="020B0604020202020204" pitchFamily="34" charset="0"/>
                <a:cs typeface="Arial" panose="020B0604020202020204" pitchFamily="34" charset="0"/>
              </a:rPr>
              <a:t>Uneven illumination</a:t>
            </a:r>
          </a:p>
          <a:p>
            <a:pPr algn="ctr">
              <a:spcAft>
                <a:spcPts val="600"/>
              </a:spcAft>
            </a:pPr>
            <a:r>
              <a:rPr lang="en-CA" sz="1400" b="1" dirty="0">
                <a:latin typeface="Arial" panose="020B0604020202020204" pitchFamily="34" charset="0"/>
                <a:cs typeface="Arial" panose="020B0604020202020204" pitchFamily="34" charset="0"/>
              </a:rPr>
              <a:t>High noise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4D2D83A-C330-4F09-9679-060DA93DF5EC}"/>
              </a:ext>
            </a:extLst>
          </p:cNvPr>
          <p:cNvSpPr/>
          <p:nvPr/>
        </p:nvSpPr>
        <p:spPr>
          <a:xfrm>
            <a:off x="5093260" y="3925447"/>
            <a:ext cx="1771651" cy="1373167"/>
          </a:xfrm>
          <a:prstGeom prst="rect">
            <a:avLst/>
          </a:prstGeom>
          <a:solidFill>
            <a:srgbClr val="1270B6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latin typeface="Arial" panose="020B0604020202020204" pitchFamily="34" charset="0"/>
                <a:cs typeface="Arial" panose="020B0604020202020204" pitchFamily="34" charset="0"/>
              </a:rPr>
              <a:t>Separation</a:t>
            </a:r>
            <a:r>
              <a:rPr lang="en-CA" sz="1400" b="1" dirty="0">
                <a:latin typeface="Arial" panose="020B0604020202020204" pitchFamily="34" charset="0"/>
                <a:cs typeface="Arial" panose="020B0604020202020204" pitchFamily="34" charset="0"/>
              </a:rPr>
              <a:t> of background from object of interest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C561081-A882-4C20-A270-9475D506C36E}"/>
              </a:ext>
            </a:extLst>
          </p:cNvPr>
          <p:cNvSpPr/>
          <p:nvPr/>
        </p:nvSpPr>
        <p:spPr>
          <a:xfrm>
            <a:off x="7572287" y="3925447"/>
            <a:ext cx="1771650" cy="1373167"/>
          </a:xfrm>
          <a:prstGeom prst="rect">
            <a:avLst/>
          </a:prstGeom>
          <a:solidFill>
            <a:srgbClr val="1270B6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CA" sz="1400" b="1" dirty="0">
                <a:latin typeface="Arial" panose="020B0604020202020204" pitchFamily="34" charset="0"/>
                <a:cs typeface="Arial" panose="020B0604020202020204" pitchFamily="34" charset="0"/>
              </a:rPr>
              <a:t>Fused objects</a:t>
            </a:r>
          </a:p>
          <a:p>
            <a:pPr algn="ctr">
              <a:lnSpc>
                <a:spcPct val="150000"/>
              </a:lnSpc>
            </a:pPr>
            <a:r>
              <a:rPr lang="en-CA" sz="1400" b="1" dirty="0">
                <a:latin typeface="Arial" panose="020B0604020202020204" pitchFamily="34" charset="0"/>
                <a:cs typeface="Arial" panose="020B0604020202020204" pitchFamily="34" charset="0"/>
              </a:rPr>
              <a:t>Distinct cell types</a:t>
            </a:r>
          </a:p>
          <a:p>
            <a:pPr algn="ctr">
              <a:lnSpc>
                <a:spcPct val="150000"/>
              </a:lnSpc>
            </a:pPr>
            <a:r>
              <a:rPr lang="en-CA" sz="1400" b="1" dirty="0">
                <a:latin typeface="Arial" panose="020B0604020202020204" pitchFamily="34" charset="0"/>
                <a:cs typeface="Arial" panose="020B0604020202020204" pitchFamily="34" charset="0"/>
              </a:rPr>
              <a:t>Remove artifacts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341834-1617-43B1-B85A-EEB29183411D}"/>
              </a:ext>
            </a:extLst>
          </p:cNvPr>
          <p:cNvSpPr/>
          <p:nvPr/>
        </p:nvSpPr>
        <p:spPr>
          <a:xfrm>
            <a:off x="10051313" y="3915920"/>
            <a:ext cx="1771650" cy="1373169"/>
          </a:xfrm>
          <a:prstGeom prst="rect">
            <a:avLst/>
          </a:prstGeom>
          <a:solidFill>
            <a:srgbClr val="1270B6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b="1" dirty="0">
                <a:latin typeface="Arial" panose="020B0604020202020204" pitchFamily="34" charset="0"/>
                <a:cs typeface="Arial" panose="020B0604020202020204" pitchFamily="34" charset="0"/>
              </a:rPr>
              <a:t>Extract features to help answer research question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2D5797C-C979-481B-8014-ADEDABB0BECD}"/>
              </a:ext>
            </a:extLst>
          </p:cNvPr>
          <p:cNvSpPr/>
          <p:nvPr/>
        </p:nvSpPr>
        <p:spPr>
          <a:xfrm>
            <a:off x="469244" y="2004330"/>
            <a:ext cx="1771650" cy="1373168"/>
          </a:xfrm>
          <a:prstGeom prst="rect">
            <a:avLst/>
          </a:prstGeom>
          <a:solidFill>
            <a:srgbClr val="C0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600" b="1" dirty="0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Image Analysis Step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D312675-8A64-4665-84DE-C662B40DAE8F}"/>
              </a:ext>
            </a:extLst>
          </p:cNvPr>
          <p:cNvSpPr/>
          <p:nvPr/>
        </p:nvSpPr>
        <p:spPr>
          <a:xfrm>
            <a:off x="2608141" y="2004330"/>
            <a:ext cx="1771650" cy="1373167"/>
          </a:xfrm>
          <a:prstGeom prst="rect">
            <a:avLst/>
          </a:prstGeom>
          <a:solidFill>
            <a:srgbClr val="DE4A51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b="1" dirty="0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Pre-Processing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90CB2C2-CD70-430D-9F5C-3B54061EA29E}"/>
              </a:ext>
            </a:extLst>
          </p:cNvPr>
          <p:cNvSpPr/>
          <p:nvPr/>
        </p:nvSpPr>
        <p:spPr>
          <a:xfrm>
            <a:off x="5093261" y="2004331"/>
            <a:ext cx="1771650" cy="1373167"/>
          </a:xfrm>
          <a:prstGeom prst="rect">
            <a:avLst/>
          </a:prstGeom>
          <a:solidFill>
            <a:srgbClr val="DE4A51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b="1" dirty="0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Segmentation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F02F7AC-08F4-4FA6-A8BF-A716048CC693}"/>
              </a:ext>
            </a:extLst>
          </p:cNvPr>
          <p:cNvSpPr/>
          <p:nvPr/>
        </p:nvSpPr>
        <p:spPr>
          <a:xfrm>
            <a:off x="7572287" y="2004331"/>
            <a:ext cx="1771650" cy="1373167"/>
          </a:xfrm>
          <a:prstGeom prst="rect">
            <a:avLst/>
          </a:prstGeom>
          <a:solidFill>
            <a:srgbClr val="DE4A51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b="1" dirty="0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Processing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3BFE21D-0077-43C7-9376-A7A57D4128B6}"/>
              </a:ext>
            </a:extLst>
          </p:cNvPr>
          <p:cNvSpPr/>
          <p:nvPr/>
        </p:nvSpPr>
        <p:spPr>
          <a:xfrm>
            <a:off x="10051313" y="2004331"/>
            <a:ext cx="1771650" cy="1373167"/>
          </a:xfrm>
          <a:prstGeom prst="rect">
            <a:avLst/>
          </a:prstGeom>
          <a:solidFill>
            <a:srgbClr val="DE4A51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b="1" dirty="0"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7D8B7031-A794-45A6-8DF4-1D7372BCBDE9}"/>
              </a:ext>
            </a:extLst>
          </p:cNvPr>
          <p:cNvSpPr/>
          <p:nvPr/>
        </p:nvSpPr>
        <p:spPr>
          <a:xfrm>
            <a:off x="4379791" y="2557563"/>
            <a:ext cx="791627" cy="2667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52331C1C-E532-4D2B-AC10-3FD4D663002B}"/>
              </a:ext>
            </a:extLst>
          </p:cNvPr>
          <p:cNvSpPr/>
          <p:nvPr/>
        </p:nvSpPr>
        <p:spPr>
          <a:xfrm>
            <a:off x="6864911" y="2557563"/>
            <a:ext cx="791627" cy="2667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458FB43D-FB9D-4ED2-9FC6-C34680F97ED8}"/>
              </a:ext>
            </a:extLst>
          </p:cNvPr>
          <p:cNvSpPr/>
          <p:nvPr/>
        </p:nvSpPr>
        <p:spPr>
          <a:xfrm>
            <a:off x="9343937" y="2557563"/>
            <a:ext cx="791627" cy="2667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Arrow: Circular 45">
            <a:extLst>
              <a:ext uri="{FF2B5EF4-FFF2-40B4-BE49-F238E27FC236}">
                <a16:creationId xmlns:a16="http://schemas.microsoft.com/office/drawing/2014/main" id="{CE27F089-A9D8-418B-865D-3C7FC8ECA86C}"/>
              </a:ext>
            </a:extLst>
          </p:cNvPr>
          <p:cNvSpPr/>
          <p:nvPr/>
        </p:nvSpPr>
        <p:spPr>
          <a:xfrm rot="5400000">
            <a:off x="4089236" y="3063174"/>
            <a:ext cx="563027" cy="628650"/>
          </a:xfrm>
          <a:prstGeom prst="circularArrow">
            <a:avLst>
              <a:gd name="adj1" fmla="val 11214"/>
              <a:gd name="adj2" fmla="val 1017552"/>
              <a:gd name="adj3" fmla="val 5050657"/>
              <a:gd name="adj4" fmla="val 10800000"/>
              <a:gd name="adj5" fmla="val 2253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Arrow: Circular 46">
            <a:extLst>
              <a:ext uri="{FF2B5EF4-FFF2-40B4-BE49-F238E27FC236}">
                <a16:creationId xmlns:a16="http://schemas.microsoft.com/office/drawing/2014/main" id="{84397BEB-EF54-4B89-BDDE-DF61F8B33551}"/>
              </a:ext>
            </a:extLst>
          </p:cNvPr>
          <p:cNvSpPr/>
          <p:nvPr/>
        </p:nvSpPr>
        <p:spPr>
          <a:xfrm rot="5400000">
            <a:off x="6583732" y="3063175"/>
            <a:ext cx="563027" cy="628650"/>
          </a:xfrm>
          <a:prstGeom prst="circularArrow">
            <a:avLst>
              <a:gd name="adj1" fmla="val 11214"/>
              <a:gd name="adj2" fmla="val 1017552"/>
              <a:gd name="adj3" fmla="val 5050657"/>
              <a:gd name="adj4" fmla="val 10800000"/>
              <a:gd name="adj5" fmla="val 2253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Arrow: Circular 47">
            <a:extLst>
              <a:ext uri="{FF2B5EF4-FFF2-40B4-BE49-F238E27FC236}">
                <a16:creationId xmlns:a16="http://schemas.microsoft.com/office/drawing/2014/main" id="{D82B7644-75EC-4B4B-B6FB-17CA50CF6664}"/>
              </a:ext>
            </a:extLst>
          </p:cNvPr>
          <p:cNvSpPr/>
          <p:nvPr/>
        </p:nvSpPr>
        <p:spPr>
          <a:xfrm rot="5400000">
            <a:off x="9053381" y="3063176"/>
            <a:ext cx="563027" cy="628650"/>
          </a:xfrm>
          <a:prstGeom prst="circularArrow">
            <a:avLst>
              <a:gd name="adj1" fmla="val 11214"/>
              <a:gd name="adj2" fmla="val 1017552"/>
              <a:gd name="adj3" fmla="val 5050657"/>
              <a:gd name="adj4" fmla="val 10800000"/>
              <a:gd name="adj5" fmla="val 2253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BD8DF29-63E3-49C1-870A-E490096479B6}"/>
              </a:ext>
            </a:extLst>
          </p:cNvPr>
          <p:cNvSpPr/>
          <p:nvPr/>
        </p:nvSpPr>
        <p:spPr>
          <a:xfrm>
            <a:off x="7260724" y="1808922"/>
            <a:ext cx="2323135" cy="39363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4249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31D566-6DDF-4F52-AE0F-E71DF7D4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93788"/>
            <a:ext cx="10506455" cy="29672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Helvetica" pitchFamily="2" charset="0"/>
              </a:rPr>
              <a:t>Exploratory Data Analysis</a:t>
            </a:r>
            <a:endParaRPr lang="en-US" sz="6600" kern="1200" dirty="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8258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6182DD52-5BB4-4927-83AC-1605FC290A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4" t="13550" r="26855" b="14124"/>
          <a:stretch/>
        </p:blipFill>
        <p:spPr bwMode="auto">
          <a:xfrm>
            <a:off x="1557428" y="2533184"/>
            <a:ext cx="3580253" cy="3239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F0D38D-C75A-45A6-A805-F4FB0E72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Image data exploration revealed a promising approach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1E6BD5-F7B0-4ADF-B7EE-F693E7B71F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56"/>
          <a:stretch/>
        </p:blipFill>
        <p:spPr>
          <a:xfrm>
            <a:off x="5718950" y="3180681"/>
            <a:ext cx="5634850" cy="166354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8472F7-682A-4876-BF76-72F59E9214FA}"/>
              </a:ext>
            </a:extLst>
          </p:cNvPr>
          <p:cNvCxnSpPr/>
          <p:nvPr/>
        </p:nvCxnSpPr>
        <p:spPr>
          <a:xfrm>
            <a:off x="1536986" y="5612363"/>
            <a:ext cx="354819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DF21C1-8DA5-4687-8406-BAFFB49F5037}"/>
              </a:ext>
            </a:extLst>
          </p:cNvPr>
          <p:cNvCxnSpPr/>
          <p:nvPr/>
        </p:nvCxnSpPr>
        <p:spPr>
          <a:xfrm>
            <a:off x="1536986" y="5450998"/>
            <a:ext cx="354819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C4F1CE-C00A-48F6-AC17-FBC95514C20C}"/>
              </a:ext>
            </a:extLst>
          </p:cNvPr>
          <p:cNvCxnSpPr/>
          <p:nvPr/>
        </p:nvCxnSpPr>
        <p:spPr>
          <a:xfrm>
            <a:off x="1536986" y="5271703"/>
            <a:ext cx="354819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1865C20-DF11-4C32-84C1-75FAA2C842D3}"/>
              </a:ext>
            </a:extLst>
          </p:cNvPr>
          <p:cNvSpPr txBox="1"/>
          <p:nvPr/>
        </p:nvSpPr>
        <p:spPr>
          <a:xfrm>
            <a:off x="1536986" y="2163851"/>
            <a:ext cx="3548198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bg1"/>
                </a:solidFill>
                <a:latin typeface="Helvetica" pitchFamily="2" charset="0"/>
              </a:rPr>
              <a:t>Top view of binarized image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75AC837-8B12-471A-B426-C3B55B42B5F6}"/>
              </a:ext>
            </a:extLst>
          </p:cNvPr>
          <p:cNvCxnSpPr/>
          <p:nvPr/>
        </p:nvCxnSpPr>
        <p:spPr>
          <a:xfrm>
            <a:off x="1536986" y="4929885"/>
            <a:ext cx="354819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5A1945-6993-44E7-B59C-D74B40A98E7C}"/>
              </a:ext>
            </a:extLst>
          </p:cNvPr>
          <p:cNvCxnSpPr/>
          <p:nvPr/>
        </p:nvCxnSpPr>
        <p:spPr>
          <a:xfrm>
            <a:off x="1536986" y="5120090"/>
            <a:ext cx="354819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13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12392-AEC3-435B-9FB1-CCCF14220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There were major issues that needed to be addressed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EEBEC8-C781-461C-B844-88B9D1F4C3AB}"/>
              </a:ext>
            </a:extLst>
          </p:cNvPr>
          <p:cNvGrpSpPr/>
          <p:nvPr/>
        </p:nvGrpSpPr>
        <p:grpSpPr>
          <a:xfrm>
            <a:off x="3670934" y="1690688"/>
            <a:ext cx="4850132" cy="4802187"/>
            <a:chOff x="3200066" y="1490054"/>
            <a:chExt cx="5038725" cy="51216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2036480-2F3B-401D-AB0F-8D6FE7D86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0066" y="1706091"/>
              <a:ext cx="5038725" cy="4857750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7C2388A-7A38-4A9F-AE09-08BE5B6A2BF8}"/>
                </a:ext>
              </a:extLst>
            </p:cNvPr>
            <p:cNvCxnSpPr>
              <a:cxnSpLocks/>
            </p:cNvCxnSpPr>
            <p:nvPr/>
          </p:nvCxnSpPr>
          <p:spPr>
            <a:xfrm>
              <a:off x="4252052" y="1810285"/>
              <a:ext cx="0" cy="2267793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625036E-2C71-4A59-BB4E-CD60BD94D2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58121" y="4511403"/>
              <a:ext cx="2089306" cy="2100325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6" descr="Free Scissor Clipart - Public Domain Scissor clip art, images and ...">
              <a:extLst>
                <a:ext uri="{FF2B5EF4-FFF2-40B4-BE49-F238E27FC236}">
                  <a16:creationId xmlns:a16="http://schemas.microsoft.com/office/drawing/2014/main" id="{EA4F2248-5F13-4764-B0C5-6F0A084270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9438" y="1490054"/>
              <a:ext cx="320231" cy="320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Free Scissor Clipart - Public Domain Scissor clip art, images and ...">
              <a:extLst>
                <a:ext uri="{FF2B5EF4-FFF2-40B4-BE49-F238E27FC236}">
                  <a16:creationId xmlns:a16="http://schemas.microsoft.com/office/drawing/2014/main" id="{5AE44EEA-C269-4482-B81A-67DBE08780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693627">
              <a:off x="5339165" y="4212747"/>
              <a:ext cx="320231" cy="302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21311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F0D47-8D8B-406D-ADAC-6C8C0AF5C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How do we quantify irregular blobs?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FACA09D-C526-42AC-9291-C34393CEC8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4" t="13550" r="26855" b="14124"/>
          <a:stretch/>
        </p:blipFill>
        <p:spPr bwMode="auto">
          <a:xfrm>
            <a:off x="385124" y="2528673"/>
            <a:ext cx="3844639" cy="337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3E898D2-586A-4734-A023-E995529F21CF}"/>
              </a:ext>
            </a:extLst>
          </p:cNvPr>
          <p:cNvSpPr txBox="1"/>
          <p:nvPr/>
        </p:nvSpPr>
        <p:spPr>
          <a:xfrm>
            <a:off x="385123" y="2159341"/>
            <a:ext cx="3852881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bg1"/>
                </a:solidFill>
                <a:latin typeface="Helvetica" pitchFamily="2" charset="0"/>
              </a:rPr>
              <a:t>Top view of binarized image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4EC174B-B222-47F5-84A1-8C26A2C6BCCF}"/>
              </a:ext>
            </a:extLst>
          </p:cNvPr>
          <p:cNvGrpSpPr/>
          <p:nvPr/>
        </p:nvGrpSpPr>
        <p:grpSpPr>
          <a:xfrm>
            <a:off x="95341" y="5041703"/>
            <a:ext cx="998248" cy="1097375"/>
            <a:chOff x="114881" y="3129544"/>
            <a:chExt cx="998248" cy="109737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0095497-163F-45B7-8193-46F514B89E77}"/>
                </a:ext>
              </a:extLst>
            </p:cNvPr>
            <p:cNvGrpSpPr/>
            <p:nvPr/>
          </p:nvGrpSpPr>
          <p:grpSpPr>
            <a:xfrm>
              <a:off x="388990" y="3199201"/>
              <a:ext cx="677810" cy="767330"/>
              <a:chOff x="388990" y="3199201"/>
              <a:chExt cx="677810" cy="767330"/>
            </a:xfrm>
          </p:grpSpPr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0C425E4B-FA74-4A16-B086-C7DD78617DB4}"/>
                  </a:ext>
                </a:extLst>
              </p:cNvPr>
              <p:cNvCxnSpPr/>
              <p:nvPr/>
            </p:nvCxnSpPr>
            <p:spPr>
              <a:xfrm flipV="1">
                <a:off x="388990" y="3199201"/>
                <a:ext cx="0" cy="76733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89F9CFA4-4F92-41C2-9A44-4491DB7BE1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990" y="3966531"/>
                <a:ext cx="67781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91010BC-4877-40CA-B58D-289E8C4C19C7}"/>
                </a:ext>
              </a:extLst>
            </p:cNvPr>
            <p:cNvSpPr txBox="1"/>
            <p:nvPr/>
          </p:nvSpPr>
          <p:spPr>
            <a:xfrm>
              <a:off x="843503" y="394992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x</a:t>
              </a:r>
              <a:endParaRPr lang="en-CA" sz="12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A2B67E8-210C-4156-A310-CE98431A0100}"/>
                </a:ext>
              </a:extLst>
            </p:cNvPr>
            <p:cNvSpPr txBox="1"/>
            <p:nvPr/>
          </p:nvSpPr>
          <p:spPr>
            <a:xfrm>
              <a:off x="114881" y="3129544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y</a:t>
              </a:r>
              <a:endParaRPr lang="en-CA" sz="12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443D217-2C62-4B57-854B-4917B8730A98}"/>
              </a:ext>
            </a:extLst>
          </p:cNvPr>
          <p:cNvGrpSpPr/>
          <p:nvPr/>
        </p:nvGrpSpPr>
        <p:grpSpPr>
          <a:xfrm>
            <a:off x="1404616" y="2185521"/>
            <a:ext cx="10402259" cy="1808327"/>
            <a:chOff x="1404616" y="2185521"/>
            <a:chExt cx="10402259" cy="180832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CAA747C-C4B5-4F1E-B0F9-ED2272E4E166}"/>
                </a:ext>
              </a:extLst>
            </p:cNvPr>
            <p:cNvSpPr/>
            <p:nvPr/>
          </p:nvSpPr>
          <p:spPr>
            <a:xfrm>
              <a:off x="1404616" y="3811288"/>
              <a:ext cx="157993" cy="18256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884210E-EA46-4AED-9EDB-319380B0F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08760" y="2185521"/>
              <a:ext cx="5416428" cy="1413942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EF081E1-9EFE-43C5-9D93-156AD692DE8B}"/>
                </a:ext>
              </a:extLst>
            </p:cNvPr>
            <p:cNvSpPr/>
            <p:nvPr/>
          </p:nvSpPr>
          <p:spPr>
            <a:xfrm>
              <a:off x="5879081" y="2854015"/>
              <a:ext cx="213053" cy="36906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41BC2E8-6D1E-4F5A-A709-B4AC9DC9E98B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flipV="1">
              <a:off x="1483613" y="2854015"/>
              <a:ext cx="4395467" cy="957273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D3B4F87-B9ED-4701-85BA-BA20E35E9FA6}"/>
                </a:ext>
              </a:extLst>
            </p:cNvPr>
            <p:cNvCxnSpPr>
              <a:cxnSpLocks/>
              <a:stCxn id="12" idx="2"/>
              <a:endCxn id="15" idx="2"/>
            </p:cNvCxnSpPr>
            <p:nvPr/>
          </p:nvCxnSpPr>
          <p:spPr>
            <a:xfrm flipV="1">
              <a:off x="1483613" y="3223077"/>
              <a:ext cx="4501995" cy="770771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1FFCB1E-195C-428A-9372-B5504D504610}"/>
                </a:ext>
              </a:extLst>
            </p:cNvPr>
            <p:cNvSpPr txBox="1"/>
            <p:nvPr/>
          </p:nvSpPr>
          <p:spPr>
            <a:xfrm>
              <a:off x="8826367" y="2185521"/>
              <a:ext cx="898822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400" b="1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xz</a:t>
              </a:r>
              <a:r>
                <a:rPr lang="en-GB" sz="1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 plane</a:t>
              </a:r>
              <a:endParaRPr lang="en-CA" sz="14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EBE691E-0596-40FA-916C-D2322DD2726F}"/>
                </a:ext>
              </a:extLst>
            </p:cNvPr>
            <p:cNvSpPr txBox="1"/>
            <p:nvPr/>
          </p:nvSpPr>
          <p:spPr>
            <a:xfrm>
              <a:off x="10094258" y="2669214"/>
              <a:ext cx="1712617" cy="36933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solidFill>
                    <a:schemeClr val="bg1"/>
                  </a:solidFill>
                  <a:latin typeface="Helvetica" pitchFamily="2" charset="0"/>
                </a:rPr>
                <a:t>Regular Blob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033C633-3861-4E9C-A316-8A1F9CEBDA8E}"/>
              </a:ext>
            </a:extLst>
          </p:cNvPr>
          <p:cNvGrpSpPr/>
          <p:nvPr/>
        </p:nvGrpSpPr>
        <p:grpSpPr>
          <a:xfrm>
            <a:off x="1828774" y="4496623"/>
            <a:ext cx="9978100" cy="1413942"/>
            <a:chOff x="1828774" y="4496623"/>
            <a:chExt cx="9978100" cy="141394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1E7BBC3-2A2C-466E-9A18-7258C7C57603}"/>
                </a:ext>
              </a:extLst>
            </p:cNvPr>
            <p:cNvSpPr txBox="1"/>
            <p:nvPr/>
          </p:nvSpPr>
          <p:spPr>
            <a:xfrm>
              <a:off x="10094257" y="4995536"/>
              <a:ext cx="1712617" cy="369332"/>
            </a:xfrm>
            <a:prstGeom prst="rect">
              <a:avLst/>
            </a:prstGeom>
            <a:solidFill>
              <a:srgbClr val="FF0000"/>
            </a:solidFill>
            <a:ln w="190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>
                  <a:solidFill>
                    <a:schemeClr val="bg1"/>
                  </a:solidFill>
                  <a:latin typeface="Helvetica" pitchFamily="2" charset="0"/>
                </a:rPr>
                <a:t>Irregular Blob</a:t>
              </a:r>
            </a:p>
          </p:txBody>
        </p:sp>
        <p:pic>
          <p:nvPicPr>
            <p:cNvPr id="28" name="Content Placeholder 8">
              <a:extLst>
                <a:ext uri="{FF2B5EF4-FFF2-40B4-BE49-F238E27FC236}">
                  <a16:creationId xmlns:a16="http://schemas.microsoft.com/office/drawing/2014/main" id="{DE6B46F9-66C6-4218-A78F-F5F87F81C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08760" y="4496623"/>
              <a:ext cx="5426707" cy="1413942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88C5262-88FA-4997-B4CE-0239C13A613C}"/>
                </a:ext>
              </a:extLst>
            </p:cNvPr>
            <p:cNvSpPr/>
            <p:nvPr/>
          </p:nvSpPr>
          <p:spPr>
            <a:xfrm>
              <a:off x="1828774" y="5137069"/>
              <a:ext cx="377505" cy="261257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16B3F6E-4129-4923-AAB0-7D55536A9FE1}"/>
                </a:ext>
              </a:extLst>
            </p:cNvPr>
            <p:cNvSpPr/>
            <p:nvPr/>
          </p:nvSpPr>
          <p:spPr>
            <a:xfrm>
              <a:off x="6035193" y="5137069"/>
              <a:ext cx="897622" cy="645388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F17CC12-DB63-47F8-AE41-79993F6E280B}"/>
                </a:ext>
              </a:extLst>
            </p:cNvPr>
            <p:cNvCxnSpPr>
              <a:cxnSpLocks/>
              <a:stCxn id="29" idx="0"/>
              <a:endCxn id="30" idx="0"/>
            </p:cNvCxnSpPr>
            <p:nvPr/>
          </p:nvCxnSpPr>
          <p:spPr>
            <a:xfrm>
              <a:off x="2017527" y="5137069"/>
              <a:ext cx="4466477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FB143CE-A7F9-45F7-A2EC-1FCFDBCC682A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>
              <a:off x="2017527" y="5398326"/>
              <a:ext cx="4017666" cy="384131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C3287CC-2840-4090-935E-6AF435A6A50F}"/>
                </a:ext>
              </a:extLst>
            </p:cNvPr>
            <p:cNvSpPr txBox="1"/>
            <p:nvPr/>
          </p:nvSpPr>
          <p:spPr>
            <a:xfrm>
              <a:off x="8836646" y="4496623"/>
              <a:ext cx="898821" cy="3077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400" b="1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xz</a:t>
              </a:r>
              <a:r>
                <a:rPr lang="en-GB" sz="1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 plane</a:t>
              </a:r>
              <a:endParaRPr lang="en-CA" sz="14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413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E80A8-292D-4730-8FD0-17BF2CE84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Geometric shape features can help indicate whether a blob is irregular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27CC16-D21E-43CF-BE64-F012C2757E73}"/>
                  </a:ext>
                </a:extLst>
              </p:cNvPr>
              <p:cNvSpPr txBox="1"/>
              <p:nvPr/>
            </p:nvSpPr>
            <p:spPr>
              <a:xfrm>
                <a:off x="361802" y="3102036"/>
                <a:ext cx="6093994" cy="16511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𝐶𝑜𝑛𝑣𝑒𝑥𝑖𝑡𝑦</m:t>
                      </m:r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𝑃𝑒𝑟𝑖𝑚𝑒𝑡𝑒𝑟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𝐶𝑜𝑛𝑣𝑒𝑥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𝑃𝑒𝑟𝑖𝑚𝑒𝑡𝑒𝑟</m:t>
                          </m:r>
                        </m:den>
                      </m:f>
                    </m:oMath>
                  </m:oMathPara>
                </a14:m>
                <a:endParaRPr lang="en-CA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𝑆𝑜𝑙𝑖𝑑𝑖𝑡𝑦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CA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𝐴𝑟𝑒𝑎</m:t>
                          </m:r>
                        </m:num>
                        <m:den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𝐶𝑜𝑛𝑣𝑒𝑥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𝐴𝑟𝑒𝑎</m:t>
                          </m:r>
                        </m:den>
                      </m:f>
                    </m:oMath>
                  </m:oMathPara>
                </a14:m>
                <a:endParaRPr lang="en-CA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527CC16-D21E-43CF-BE64-F012C2757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02" y="3102036"/>
                <a:ext cx="6093994" cy="16511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2E4D4A3B-C58D-4C02-9295-8EA5880A58B9}"/>
              </a:ext>
            </a:extLst>
          </p:cNvPr>
          <p:cNvGrpSpPr/>
          <p:nvPr/>
        </p:nvGrpSpPr>
        <p:grpSpPr>
          <a:xfrm>
            <a:off x="5800150" y="2828608"/>
            <a:ext cx="4886959" cy="2385060"/>
            <a:chOff x="5611306" y="2353292"/>
            <a:chExt cx="4886959" cy="238506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075F0E0-AA48-40CD-A153-F2F6AC91AEFC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5611306" y="2353292"/>
              <a:ext cx="2867025" cy="2385060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15CC109-A568-4DAE-AA87-EEFEF27E41F1}"/>
                </a:ext>
              </a:extLst>
            </p:cNvPr>
            <p:cNvCxnSpPr>
              <a:cxnSpLocks/>
            </p:cNvCxnSpPr>
            <p:nvPr/>
          </p:nvCxnSpPr>
          <p:spPr>
            <a:xfrm>
              <a:off x="8477570" y="3452299"/>
              <a:ext cx="521474" cy="0"/>
            </a:xfrm>
            <a:prstGeom prst="line">
              <a:avLst/>
            </a:prstGeom>
            <a:ln w="28575">
              <a:solidFill>
                <a:srgbClr val="3131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75998B-CBEB-4223-BE11-12B4A3DF5E15}"/>
                </a:ext>
              </a:extLst>
            </p:cNvPr>
            <p:cNvSpPr txBox="1"/>
            <p:nvPr/>
          </p:nvSpPr>
          <p:spPr>
            <a:xfrm>
              <a:off x="9108141" y="3267633"/>
              <a:ext cx="1390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>
                  <a:latin typeface="Helvetica" pitchFamily="2" charset="0"/>
                </a:rPr>
                <a:t>Convex hull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916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E80A8-292D-4730-8FD0-17BF2CE84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Geometric shape features can help indicate whether a blob is irregular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E31DB88-8867-452D-B288-0232038FE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167" y="3429000"/>
            <a:ext cx="3608997" cy="863824"/>
          </a:xfrm>
          <a:solidFill>
            <a:schemeClr val="accent6">
              <a:lumMod val="50000"/>
            </a:schemeClr>
          </a:solidFill>
          <a:ln w="19050">
            <a:noFill/>
          </a:ln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r>
              <a:rPr lang="en-CA" sz="2000" b="1" dirty="0">
                <a:solidFill>
                  <a:schemeClr val="bg1"/>
                </a:solidFill>
                <a:latin typeface="Helvetica" pitchFamily="2" charset="0"/>
              </a:rPr>
              <a:t>Regular blob</a:t>
            </a:r>
          </a:p>
          <a:p>
            <a:pPr marL="0" indent="0" algn="ctr">
              <a:buNone/>
            </a:pPr>
            <a:r>
              <a:rPr lang="en-CA" sz="2000" dirty="0">
                <a:solidFill>
                  <a:schemeClr val="bg1"/>
                </a:solidFill>
                <a:latin typeface="Helvetica" pitchFamily="2" charset="0"/>
              </a:rPr>
              <a:t>High convexity and solidity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E47260-577D-43C7-AF78-D7BB4E0946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383"/>
          <a:stretch/>
        </p:blipFill>
        <p:spPr>
          <a:xfrm>
            <a:off x="3767164" y="2870583"/>
            <a:ext cx="4442377" cy="1980658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A5B10C1-AA76-40F2-94A7-C3014CFB87A5}"/>
              </a:ext>
            </a:extLst>
          </p:cNvPr>
          <p:cNvSpPr txBox="1">
            <a:spLocks/>
          </p:cNvSpPr>
          <p:nvPr/>
        </p:nvSpPr>
        <p:spPr>
          <a:xfrm>
            <a:off x="8306427" y="3429000"/>
            <a:ext cx="3707528" cy="863824"/>
          </a:xfrm>
          <a:prstGeom prst="rect">
            <a:avLst/>
          </a:prstGeom>
          <a:solidFill>
            <a:srgbClr val="C00000"/>
          </a:solidFill>
          <a:ln w="19050">
            <a:noFill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sz="2000" b="1" dirty="0">
                <a:solidFill>
                  <a:schemeClr val="bg1"/>
                </a:solidFill>
                <a:latin typeface="Helvetica" pitchFamily="2" charset="0"/>
              </a:rPr>
              <a:t>Irregular blob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CA" sz="2000" dirty="0">
                <a:solidFill>
                  <a:schemeClr val="bg1"/>
                </a:solidFill>
                <a:latin typeface="Helvetica" pitchFamily="2" charset="0"/>
              </a:rPr>
              <a:t>Low convexity and solidity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94137A5-D7E9-4281-9896-A809771A1363}"/>
              </a:ext>
            </a:extLst>
          </p:cNvPr>
          <p:cNvSpPr txBox="1">
            <a:spLocks/>
          </p:cNvSpPr>
          <p:nvPr/>
        </p:nvSpPr>
        <p:spPr>
          <a:xfrm>
            <a:off x="3905558" y="4851241"/>
            <a:ext cx="1912147" cy="86382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sz="1800" dirty="0">
                <a:latin typeface="Helvetica" pitchFamily="2" charset="0"/>
              </a:rPr>
              <a:t>Convexity = 1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CA" sz="1800" dirty="0">
                <a:latin typeface="Helvetica" pitchFamily="2" charset="0"/>
              </a:rPr>
              <a:t>Solidity = 1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449F54E-197F-4828-9073-732CBE4D0217}"/>
              </a:ext>
            </a:extLst>
          </p:cNvPr>
          <p:cNvSpPr txBox="1">
            <a:spLocks/>
          </p:cNvSpPr>
          <p:nvPr/>
        </p:nvSpPr>
        <p:spPr>
          <a:xfrm>
            <a:off x="6177626" y="4851241"/>
            <a:ext cx="2080358" cy="86382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CA" sz="1800" dirty="0">
                <a:latin typeface="Helvetica" pitchFamily="2" charset="0"/>
              </a:rPr>
              <a:t>Convexity = 0.483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CA" sz="1800" dirty="0">
                <a:latin typeface="Helvetica" pitchFamily="2" charset="0"/>
              </a:rPr>
              <a:t>Solidity = 0.782</a:t>
            </a:r>
          </a:p>
        </p:txBody>
      </p:sp>
    </p:spTree>
    <p:extLst>
      <p:ext uri="{BB962C8B-B14F-4D97-AF65-F5344CB8AC3E}">
        <p14:creationId xmlns:p14="http://schemas.microsoft.com/office/powerpoint/2010/main" val="3234075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F0D47-8D8B-406D-ADAC-6C8C0AF5C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Shape features can help delineate between regular and irregular blobs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66C9A294-3BC8-40F0-B73A-563865AEA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8760" y="4496623"/>
            <a:ext cx="5426707" cy="1413942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FACA09D-C526-42AC-9291-C34393CEC8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4" t="13550" r="26855" b="14124"/>
          <a:stretch/>
        </p:blipFill>
        <p:spPr bwMode="auto">
          <a:xfrm>
            <a:off x="385124" y="2528673"/>
            <a:ext cx="3844639" cy="337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5DD732-3ABA-497B-844D-768B87625CFA}"/>
              </a:ext>
            </a:extLst>
          </p:cNvPr>
          <p:cNvSpPr/>
          <p:nvPr/>
        </p:nvSpPr>
        <p:spPr>
          <a:xfrm>
            <a:off x="1828774" y="5137069"/>
            <a:ext cx="377505" cy="2612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1B1B37-7676-4342-A6D8-015F2B6D4BD9}"/>
              </a:ext>
            </a:extLst>
          </p:cNvPr>
          <p:cNvSpPr/>
          <p:nvPr/>
        </p:nvSpPr>
        <p:spPr>
          <a:xfrm>
            <a:off x="6035193" y="5137069"/>
            <a:ext cx="897622" cy="64538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08CD8D-B82B-46D3-A55A-C145BB7574B8}"/>
              </a:ext>
            </a:extLst>
          </p:cNvPr>
          <p:cNvCxnSpPr>
            <a:cxnSpLocks/>
            <a:stCxn id="6" idx="0"/>
            <a:endCxn id="7" idx="0"/>
          </p:cNvCxnSpPr>
          <p:nvPr/>
        </p:nvCxnSpPr>
        <p:spPr>
          <a:xfrm>
            <a:off x="2017527" y="5137069"/>
            <a:ext cx="4466477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CF750-CCA9-4266-B14D-0558A9C71DAA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017527" y="5398326"/>
            <a:ext cx="4017666" cy="38413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CAA747C-C4B5-4F1E-B0F9-ED2272E4E166}"/>
              </a:ext>
            </a:extLst>
          </p:cNvPr>
          <p:cNvSpPr/>
          <p:nvPr/>
        </p:nvSpPr>
        <p:spPr>
          <a:xfrm>
            <a:off x="1404616" y="3811288"/>
            <a:ext cx="157993" cy="18256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84210E-EA46-4AED-9EDB-319380B0F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760" y="2185521"/>
            <a:ext cx="5416428" cy="141394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EF081E1-9EFE-43C5-9D93-156AD692DE8B}"/>
              </a:ext>
            </a:extLst>
          </p:cNvPr>
          <p:cNvSpPr/>
          <p:nvPr/>
        </p:nvSpPr>
        <p:spPr>
          <a:xfrm>
            <a:off x="5879081" y="2854015"/>
            <a:ext cx="213053" cy="3690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41BC2E8-6D1E-4F5A-A709-B4AC9DC9E98B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1483613" y="2854015"/>
            <a:ext cx="4395467" cy="95727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3B4F87-B9ED-4701-85BA-BA20E35E9FA6}"/>
              </a:ext>
            </a:extLst>
          </p:cNvPr>
          <p:cNvCxnSpPr>
            <a:cxnSpLocks/>
            <a:stCxn id="12" idx="2"/>
            <a:endCxn id="15" idx="2"/>
          </p:cNvCxnSpPr>
          <p:nvPr/>
        </p:nvCxnSpPr>
        <p:spPr>
          <a:xfrm flipV="1">
            <a:off x="1483613" y="3223077"/>
            <a:ext cx="4501995" cy="77077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e 33">
            <a:extLst>
              <a:ext uri="{FF2B5EF4-FFF2-40B4-BE49-F238E27FC236}">
                <a16:creationId xmlns:a16="http://schemas.microsoft.com/office/drawing/2014/main" id="{E5506C1D-A78D-410C-AFF4-25E5C3EF1035}"/>
              </a:ext>
            </a:extLst>
          </p:cNvPr>
          <p:cNvGraphicFramePr>
            <a:graphicFrameLocks noGrp="1"/>
          </p:cNvGraphicFramePr>
          <p:nvPr/>
        </p:nvGraphicFramePr>
        <p:xfrm>
          <a:off x="9795943" y="2168407"/>
          <a:ext cx="2200528" cy="1431056"/>
        </p:xfrm>
        <a:graphic>
          <a:graphicData uri="http://schemas.openxmlformats.org/drawingml/2006/table">
            <a:tbl>
              <a:tblPr firstCol="1" bandCol="1">
                <a:tableStyleId>{073A0DAA-6AF3-43AB-8588-CEC1D06C72B9}</a:tableStyleId>
              </a:tblPr>
              <a:tblGrid>
                <a:gridCol w="1195229">
                  <a:extLst>
                    <a:ext uri="{9D8B030D-6E8A-4147-A177-3AD203B41FA5}">
                      <a16:colId xmlns:a16="http://schemas.microsoft.com/office/drawing/2014/main" val="3241100774"/>
                    </a:ext>
                  </a:extLst>
                </a:gridCol>
                <a:gridCol w="1005299">
                  <a:extLst>
                    <a:ext uri="{9D8B030D-6E8A-4147-A177-3AD203B41FA5}">
                      <a16:colId xmlns:a16="http://schemas.microsoft.com/office/drawing/2014/main" val="3484838140"/>
                    </a:ext>
                  </a:extLst>
                </a:gridCol>
              </a:tblGrid>
              <a:tr h="715528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Solidity</a:t>
                      </a:r>
                      <a:endParaRPr lang="en-CA" sz="14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0.96</a:t>
                      </a:r>
                      <a:endParaRPr lang="en-CA" sz="14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7760102"/>
                  </a:ext>
                </a:extLst>
              </a:tr>
              <a:tr h="715528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Convexity</a:t>
                      </a:r>
                      <a:endParaRPr lang="en-CA" sz="14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1.00</a:t>
                      </a:r>
                      <a:endParaRPr lang="en-CA" sz="14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9648507"/>
                  </a:ext>
                </a:extLst>
              </a:tr>
            </a:tbl>
          </a:graphicData>
        </a:graphic>
      </p:graphicFrame>
      <p:graphicFrame>
        <p:nvGraphicFramePr>
          <p:cNvPr id="19" name="Table 33">
            <a:extLst>
              <a:ext uri="{FF2B5EF4-FFF2-40B4-BE49-F238E27FC236}">
                <a16:creationId xmlns:a16="http://schemas.microsoft.com/office/drawing/2014/main" id="{17B597FB-F09D-4953-8639-3B919D3C2725}"/>
              </a:ext>
            </a:extLst>
          </p:cNvPr>
          <p:cNvGraphicFramePr>
            <a:graphicFrameLocks noGrp="1"/>
          </p:cNvGraphicFramePr>
          <p:nvPr/>
        </p:nvGraphicFramePr>
        <p:xfrm>
          <a:off x="9795943" y="4496622"/>
          <a:ext cx="2200528" cy="1407776"/>
        </p:xfrm>
        <a:graphic>
          <a:graphicData uri="http://schemas.openxmlformats.org/drawingml/2006/table">
            <a:tbl>
              <a:tblPr firstCol="1" bandCol="1">
                <a:tableStyleId>{073A0DAA-6AF3-43AB-8588-CEC1D06C72B9}</a:tableStyleId>
              </a:tblPr>
              <a:tblGrid>
                <a:gridCol w="1195229">
                  <a:extLst>
                    <a:ext uri="{9D8B030D-6E8A-4147-A177-3AD203B41FA5}">
                      <a16:colId xmlns:a16="http://schemas.microsoft.com/office/drawing/2014/main" val="3241100774"/>
                    </a:ext>
                  </a:extLst>
                </a:gridCol>
                <a:gridCol w="1005299">
                  <a:extLst>
                    <a:ext uri="{9D8B030D-6E8A-4147-A177-3AD203B41FA5}">
                      <a16:colId xmlns:a16="http://schemas.microsoft.com/office/drawing/2014/main" val="3484838140"/>
                    </a:ext>
                  </a:extLst>
                </a:gridCol>
              </a:tblGrid>
              <a:tr h="703888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Solidity</a:t>
                      </a:r>
                      <a:endParaRPr lang="en-CA" sz="14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0.53</a:t>
                      </a:r>
                      <a:endParaRPr lang="en-CA" sz="14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7760102"/>
                  </a:ext>
                </a:extLst>
              </a:tr>
              <a:tr h="703888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Convexity</a:t>
                      </a:r>
                      <a:endParaRPr lang="en-CA" sz="14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0.77</a:t>
                      </a:r>
                      <a:endParaRPr lang="en-CA" sz="14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9648507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33E898D2-586A-4734-A023-E995529F21CF}"/>
              </a:ext>
            </a:extLst>
          </p:cNvPr>
          <p:cNvSpPr txBox="1"/>
          <p:nvPr/>
        </p:nvSpPr>
        <p:spPr>
          <a:xfrm>
            <a:off x="385123" y="2159341"/>
            <a:ext cx="3852881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bg1"/>
                </a:solidFill>
                <a:latin typeface="Helvetica" pitchFamily="2" charset="0"/>
              </a:rPr>
              <a:t>Top view of binarized image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FFCB1E-195C-428A-9372-B5504D504610}"/>
              </a:ext>
            </a:extLst>
          </p:cNvPr>
          <p:cNvSpPr txBox="1"/>
          <p:nvPr/>
        </p:nvSpPr>
        <p:spPr>
          <a:xfrm>
            <a:off x="8826367" y="2185521"/>
            <a:ext cx="89882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xz</a:t>
            </a:r>
            <a:r>
              <a:rPr lang="en-GB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 plane</a:t>
            </a:r>
            <a:endParaRPr lang="en-CA" sz="1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EA33EC-F388-46B0-B337-A04A79B298E9}"/>
              </a:ext>
            </a:extLst>
          </p:cNvPr>
          <p:cNvSpPr txBox="1"/>
          <p:nvPr/>
        </p:nvSpPr>
        <p:spPr>
          <a:xfrm>
            <a:off x="8826366" y="4496622"/>
            <a:ext cx="898821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xz</a:t>
            </a:r>
            <a:r>
              <a:rPr lang="en-GB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 plane</a:t>
            </a:r>
            <a:endParaRPr lang="en-CA" sz="1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FF92E5-4BD8-4926-B33E-D7341CEA9E28}"/>
              </a:ext>
            </a:extLst>
          </p:cNvPr>
          <p:cNvSpPr/>
          <p:nvPr/>
        </p:nvSpPr>
        <p:spPr>
          <a:xfrm>
            <a:off x="9735467" y="1963271"/>
            <a:ext cx="2357921" cy="1848017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CCEEF5-5B04-485C-B6B1-453B756BA6DB}"/>
              </a:ext>
            </a:extLst>
          </p:cNvPr>
          <p:cNvSpPr/>
          <p:nvPr/>
        </p:nvSpPr>
        <p:spPr>
          <a:xfrm>
            <a:off x="9725187" y="4276501"/>
            <a:ext cx="2357921" cy="18480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8163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F20A96-1361-4370-80B7-078828111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0040"/>
            <a:ext cx="6692827" cy="38926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OPlanaR Algorithm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Workflow">
            <a:extLst>
              <a:ext uri="{FF2B5EF4-FFF2-40B4-BE49-F238E27FC236}">
                <a16:creationId xmlns:a16="http://schemas.microsoft.com/office/drawing/2014/main" id="{929762AF-30E4-439A-815A-3F81388A7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781544" y="1267079"/>
            <a:ext cx="4087368" cy="40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033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96413-EB0D-4A1F-8621-FC35AAAFB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Muscle regeneration is a very important area of biological research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7B5F911D-5F81-4679-9C3D-72CFEE61C2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6814940"/>
              </p:ext>
            </p:extLst>
          </p:nvPr>
        </p:nvGraphicFramePr>
        <p:xfrm>
          <a:off x="838200" y="149393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DC4DDEE-E08A-443D-BA4C-152A8B65E0C0}"/>
              </a:ext>
            </a:extLst>
          </p:cNvPr>
          <p:cNvSpPr txBox="1"/>
          <p:nvPr/>
        </p:nvSpPr>
        <p:spPr>
          <a:xfrm>
            <a:off x="0" y="6027003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latin typeface="Helvetica" pitchFamily="2" charset="0"/>
              </a:rPr>
              <a:t>1</a:t>
            </a:r>
            <a:r>
              <a:rPr lang="en-GB" sz="1200" baseline="30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sz="1200" dirty="0">
                <a:solidFill>
                  <a:srgbClr val="303030"/>
                </a:solidFill>
                <a:effectLst/>
                <a:latin typeface="Helvetica" pitchFamily="2" charset="0"/>
              </a:rPr>
              <a:t>Kalyani, R. R., Corriere, M., &amp; </a:t>
            </a:r>
            <a:r>
              <a:rPr lang="en-GB" sz="1200" dirty="0" err="1">
                <a:solidFill>
                  <a:srgbClr val="303030"/>
                </a:solidFill>
                <a:effectLst/>
                <a:latin typeface="Helvetica" pitchFamily="2" charset="0"/>
              </a:rPr>
              <a:t>Ferrucci</a:t>
            </a:r>
            <a:r>
              <a:rPr lang="en-GB" sz="1200" dirty="0">
                <a:solidFill>
                  <a:srgbClr val="303030"/>
                </a:solidFill>
                <a:effectLst/>
                <a:latin typeface="Helvetica" pitchFamily="2" charset="0"/>
              </a:rPr>
              <a:t>, L. (2014). Age-related and disease-related muscle loss. Diabetes &amp; endocrinology, 2(10), 819–829.</a:t>
            </a:r>
          </a:p>
          <a:p>
            <a:r>
              <a:rPr lang="en-GB" sz="1200" baseline="30000" dirty="0">
                <a:latin typeface="Helvetica" pitchFamily="2" charset="0"/>
              </a:rPr>
              <a:t>2</a:t>
            </a:r>
            <a:r>
              <a:rPr lang="en-CA" sz="1200" baseline="30000" dirty="0">
                <a:latin typeface="Helvetica" pitchFamily="2" charset="0"/>
              </a:rPr>
              <a:t> </a:t>
            </a:r>
            <a:r>
              <a:rPr lang="en-GB" sz="1200" dirty="0" err="1">
                <a:effectLst/>
                <a:latin typeface="Helvetica" pitchFamily="2" charset="0"/>
              </a:rPr>
              <a:t>Demontis</a:t>
            </a:r>
            <a:r>
              <a:rPr lang="en-GB" sz="1200" dirty="0">
                <a:effectLst/>
                <a:latin typeface="Helvetica" pitchFamily="2" charset="0"/>
              </a:rPr>
              <a:t>, F., </a:t>
            </a:r>
            <a:r>
              <a:rPr lang="en-GB" sz="1200" dirty="0" err="1">
                <a:effectLst/>
                <a:latin typeface="Helvetica" pitchFamily="2" charset="0"/>
              </a:rPr>
              <a:t>Piccirillo</a:t>
            </a:r>
            <a:r>
              <a:rPr lang="en-GB" sz="1200" dirty="0">
                <a:effectLst/>
                <a:latin typeface="Helvetica" pitchFamily="2" charset="0"/>
              </a:rPr>
              <a:t>, R., Goldberg, A. L., &amp; </a:t>
            </a:r>
            <a:r>
              <a:rPr lang="en-GB" sz="1200" dirty="0" err="1">
                <a:effectLst/>
                <a:latin typeface="Helvetica" pitchFamily="2" charset="0"/>
              </a:rPr>
              <a:t>Perrimon</a:t>
            </a:r>
            <a:r>
              <a:rPr lang="en-GB" sz="1200" dirty="0">
                <a:effectLst/>
                <a:latin typeface="Helvetica" pitchFamily="2" charset="0"/>
              </a:rPr>
              <a:t>, N. (2013). T</a:t>
            </a:r>
            <a:r>
              <a:rPr lang="en-GB" sz="1200" dirty="0">
                <a:solidFill>
                  <a:srgbClr val="1C1D1E"/>
                </a:solidFill>
                <a:effectLst/>
                <a:latin typeface="Helvetica" pitchFamily="2" charset="0"/>
              </a:rPr>
              <a:t>he influence of skeletal muscle on systemic aging and lifespan. Aging Cell, 12(6), 943–949.</a:t>
            </a:r>
            <a:endParaRPr lang="en-GB" sz="1200" dirty="0">
              <a:effectLst/>
              <a:latin typeface="Helvetica" pitchFamily="2" charset="0"/>
            </a:endParaRPr>
          </a:p>
          <a:p>
            <a:r>
              <a:rPr lang="en-GB" sz="1200" baseline="30000" dirty="0">
                <a:latin typeface="Helvetica" pitchFamily="2" charset="0"/>
              </a:rPr>
              <a:t>3</a:t>
            </a:r>
            <a:r>
              <a:rPr lang="en-CA" sz="1200" baseline="30000" dirty="0">
                <a:latin typeface="Helvetica" pitchFamily="2" charset="0"/>
              </a:rPr>
              <a:t> </a:t>
            </a:r>
            <a:r>
              <a:rPr lang="en-GB" sz="1200" dirty="0" err="1">
                <a:latin typeface="Helvetica" pitchFamily="2" charset="0"/>
              </a:rPr>
              <a:t>Theadom</a:t>
            </a:r>
            <a:r>
              <a:rPr lang="en-GB" sz="1200" dirty="0">
                <a:latin typeface="Helvetica" pitchFamily="2" charset="0"/>
              </a:rPr>
              <a:t> A, Rodrigues M, Roxburgh R, </a:t>
            </a:r>
            <a:r>
              <a:rPr lang="en-GB" sz="1200" dirty="0" err="1">
                <a:latin typeface="Helvetica" pitchFamily="2" charset="0"/>
              </a:rPr>
              <a:t>Balalla</a:t>
            </a:r>
            <a:r>
              <a:rPr lang="en-GB" sz="1200" dirty="0">
                <a:latin typeface="Helvetica" pitchFamily="2" charset="0"/>
              </a:rPr>
              <a:t> S, Higgins C, Bhattacharjee R, Jones K, </a:t>
            </a:r>
            <a:r>
              <a:rPr lang="en-GB" sz="1200" dirty="0" err="1">
                <a:latin typeface="Helvetica" pitchFamily="2" charset="0"/>
              </a:rPr>
              <a:t>Krishnamurthi</a:t>
            </a:r>
            <a:r>
              <a:rPr lang="en-GB" sz="1200" dirty="0">
                <a:latin typeface="Helvetica" pitchFamily="2" charset="0"/>
              </a:rPr>
              <a:t> R, </a:t>
            </a:r>
            <a:r>
              <a:rPr lang="en-GB" sz="1200" dirty="0" err="1">
                <a:latin typeface="Helvetica" pitchFamily="2" charset="0"/>
              </a:rPr>
              <a:t>Feigin</a:t>
            </a:r>
            <a:r>
              <a:rPr lang="en-GB" sz="1200" dirty="0">
                <a:latin typeface="Helvetica" pitchFamily="2" charset="0"/>
              </a:rPr>
              <a:t> V. (2014). Prevalence of Muscular Dystrophies: A Systematic Literature Review. Neuroepidemiology, 43, 259-268.</a:t>
            </a:r>
            <a:endParaRPr lang="en-CA" sz="12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0971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C0230-22DF-4426-8B42-BA990BD39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The </a:t>
            </a:r>
            <a:r>
              <a:rPr lang="en-CA" dirty="0" err="1">
                <a:latin typeface="Helvetica" pitchFamily="2" charset="0"/>
              </a:rPr>
              <a:t>OPlanaR</a:t>
            </a:r>
            <a:r>
              <a:rPr lang="en-CA" dirty="0">
                <a:latin typeface="Helvetica" pitchFamily="2" charset="0"/>
              </a:rPr>
              <a:t> Algorithm</a:t>
            </a:r>
            <a:br>
              <a:rPr lang="en-CA" dirty="0">
                <a:latin typeface="Helvetica" pitchFamily="2" charset="0"/>
              </a:rPr>
            </a:br>
            <a:r>
              <a:rPr lang="en-CA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Step 1.1: Skeletonize the network</a:t>
            </a:r>
            <a:endParaRPr lang="en-CA" dirty="0">
              <a:solidFill>
                <a:schemeClr val="tx1">
                  <a:lumMod val="65000"/>
                  <a:lumOff val="35000"/>
                </a:schemeClr>
              </a:solidFill>
              <a:latin typeface="Helvetica" pitchFamily="2" charset="0"/>
            </a:endParaRPr>
          </a:p>
        </p:txBody>
      </p:sp>
      <p:pic>
        <p:nvPicPr>
          <p:cNvPr id="6148" name="Picture 4" descr="Skeletonize — skimage v0.18.0.dev0 docs">
            <a:extLst>
              <a:ext uri="{FF2B5EF4-FFF2-40B4-BE49-F238E27FC236}">
                <a16:creationId xmlns:a16="http://schemas.microsoft.com/office/drawing/2014/main" id="{1A487B35-C465-43A7-B190-E000BE454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44266"/>
            <a:ext cx="6062662" cy="303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Skeleton3D - File Exchange - MATLAB Central">
            <a:extLst>
              <a:ext uri="{FF2B5EF4-FFF2-40B4-BE49-F238E27FC236}">
                <a16:creationId xmlns:a16="http://schemas.microsoft.com/office/drawing/2014/main" id="{86F9922F-7A63-42EF-9310-5C3120B0BE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694" y="2244266"/>
            <a:ext cx="4169497" cy="312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6747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37C75-9FAE-4D6C-AF17-1B1DE1000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The </a:t>
            </a:r>
            <a:r>
              <a:rPr lang="en-CA" dirty="0" err="1">
                <a:latin typeface="Helvetica" pitchFamily="2" charset="0"/>
              </a:rPr>
              <a:t>OPlanaR</a:t>
            </a:r>
            <a:r>
              <a:rPr lang="en-CA" dirty="0">
                <a:latin typeface="Helvetica" pitchFamily="2" charset="0"/>
              </a:rPr>
              <a:t> Algorithm</a:t>
            </a:r>
            <a:br>
              <a:rPr lang="en-CA" dirty="0">
                <a:latin typeface="Helvetica" pitchFamily="2" charset="0"/>
              </a:rPr>
            </a:br>
            <a:r>
              <a:rPr lang="en-CA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Step 1.2: Convert skeleton into graph</a:t>
            </a:r>
            <a:endParaRPr lang="en-CA" sz="3600" dirty="0">
              <a:latin typeface="Helvetica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678595B-13EC-47CA-B9D9-D60F46CFA661}"/>
              </a:ext>
            </a:extLst>
          </p:cNvPr>
          <p:cNvGrpSpPr/>
          <p:nvPr/>
        </p:nvGrpSpPr>
        <p:grpSpPr>
          <a:xfrm>
            <a:off x="2926978" y="2026811"/>
            <a:ext cx="7454153" cy="4347026"/>
            <a:chOff x="838200" y="1990952"/>
            <a:chExt cx="7454153" cy="434702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49490C-0525-4143-9A0B-C9ACF3094F19}"/>
                </a:ext>
              </a:extLst>
            </p:cNvPr>
            <p:cNvPicPr/>
            <p:nvPr/>
          </p:nvPicPr>
          <p:blipFill rotWithShape="1">
            <a:blip r:embed="rId3"/>
            <a:srcRect t="7995"/>
            <a:stretch/>
          </p:blipFill>
          <p:spPr bwMode="auto">
            <a:xfrm>
              <a:off x="838200" y="1990952"/>
              <a:ext cx="7333217" cy="434702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E480E01-F54B-4E67-9ADD-FDF104F08447}"/>
                </a:ext>
              </a:extLst>
            </p:cNvPr>
            <p:cNvSpPr/>
            <p:nvPr/>
          </p:nvSpPr>
          <p:spPr>
            <a:xfrm>
              <a:off x="3594847" y="5208494"/>
              <a:ext cx="4697506" cy="7978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352057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37C75-9FAE-4D6C-AF17-1B1DE1000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The </a:t>
            </a:r>
            <a:r>
              <a:rPr lang="en-CA" dirty="0" err="1">
                <a:latin typeface="Helvetica" pitchFamily="2" charset="0"/>
              </a:rPr>
              <a:t>OPlanaR</a:t>
            </a:r>
            <a:r>
              <a:rPr lang="en-CA" dirty="0">
                <a:latin typeface="Helvetica" pitchFamily="2" charset="0"/>
              </a:rPr>
              <a:t> Algorithm</a:t>
            </a:r>
            <a:br>
              <a:rPr lang="en-CA" dirty="0">
                <a:latin typeface="Helvetica" pitchFamily="2" charset="0"/>
              </a:rPr>
            </a:br>
            <a:r>
              <a:rPr lang="en-CA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Step 1.2: Convert skeleton into graph</a:t>
            </a:r>
            <a:endParaRPr lang="en-CA" sz="3600" dirty="0">
              <a:latin typeface="Helvetica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678595B-13EC-47CA-B9D9-D60F46CFA661}"/>
              </a:ext>
            </a:extLst>
          </p:cNvPr>
          <p:cNvGrpSpPr/>
          <p:nvPr/>
        </p:nvGrpSpPr>
        <p:grpSpPr>
          <a:xfrm>
            <a:off x="2926978" y="2026811"/>
            <a:ext cx="7454153" cy="4347026"/>
            <a:chOff x="838200" y="1990952"/>
            <a:chExt cx="7454153" cy="434702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49490C-0525-4143-9A0B-C9ACF3094F19}"/>
                </a:ext>
              </a:extLst>
            </p:cNvPr>
            <p:cNvPicPr/>
            <p:nvPr/>
          </p:nvPicPr>
          <p:blipFill rotWithShape="1">
            <a:blip r:embed="rId3"/>
            <a:srcRect t="7995"/>
            <a:stretch/>
          </p:blipFill>
          <p:spPr bwMode="auto">
            <a:xfrm>
              <a:off x="838200" y="1990952"/>
              <a:ext cx="7333217" cy="434702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E480E01-F54B-4E67-9ADD-FDF104F08447}"/>
                </a:ext>
              </a:extLst>
            </p:cNvPr>
            <p:cNvSpPr/>
            <p:nvPr/>
          </p:nvSpPr>
          <p:spPr>
            <a:xfrm>
              <a:off x="3594847" y="5208494"/>
              <a:ext cx="4697506" cy="7978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C78E99F-5B37-4E2A-8548-BBDD918A652D}"/>
              </a:ext>
            </a:extLst>
          </p:cNvPr>
          <p:cNvGrpSpPr/>
          <p:nvPr/>
        </p:nvGrpSpPr>
        <p:grpSpPr>
          <a:xfrm>
            <a:off x="3074896" y="1852840"/>
            <a:ext cx="4054287" cy="2755019"/>
            <a:chOff x="986118" y="1816981"/>
            <a:chExt cx="4054287" cy="275501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F90E742-DAE0-4DE8-8F81-BB0349BAD3E9}"/>
                </a:ext>
              </a:extLst>
            </p:cNvPr>
            <p:cNvSpPr/>
            <p:nvPr/>
          </p:nvSpPr>
          <p:spPr>
            <a:xfrm>
              <a:off x="986118" y="1864659"/>
              <a:ext cx="3263153" cy="2707341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7A0D1A1-1251-4887-A12C-FCC0BC3BF447}"/>
                </a:ext>
              </a:extLst>
            </p:cNvPr>
            <p:cNvSpPr txBox="1"/>
            <p:nvPr/>
          </p:nvSpPr>
          <p:spPr>
            <a:xfrm>
              <a:off x="4354606" y="1816981"/>
              <a:ext cx="6857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>
                  <a:solidFill>
                    <a:schemeClr val="accent6"/>
                  </a:solidFill>
                  <a:latin typeface="Helvetica" pitchFamily="2" charset="0"/>
                </a:rPr>
                <a:t>Link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43721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37C75-9FAE-4D6C-AF17-1B1DE1000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The </a:t>
            </a:r>
            <a:r>
              <a:rPr lang="en-CA" dirty="0" err="1">
                <a:latin typeface="Helvetica" pitchFamily="2" charset="0"/>
              </a:rPr>
              <a:t>OPlanaR</a:t>
            </a:r>
            <a:r>
              <a:rPr lang="en-CA" dirty="0">
                <a:latin typeface="Helvetica" pitchFamily="2" charset="0"/>
              </a:rPr>
              <a:t> Algorithm</a:t>
            </a:r>
            <a:br>
              <a:rPr lang="en-CA" dirty="0">
                <a:latin typeface="Helvetica" pitchFamily="2" charset="0"/>
              </a:rPr>
            </a:br>
            <a:r>
              <a:rPr lang="en-CA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Step 1.2: Convert skeleton into graph</a:t>
            </a:r>
            <a:endParaRPr lang="en-CA" dirty="0">
              <a:latin typeface="Helvetica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678595B-13EC-47CA-B9D9-D60F46CFA661}"/>
              </a:ext>
            </a:extLst>
          </p:cNvPr>
          <p:cNvGrpSpPr/>
          <p:nvPr/>
        </p:nvGrpSpPr>
        <p:grpSpPr>
          <a:xfrm>
            <a:off x="2926978" y="2026811"/>
            <a:ext cx="7454153" cy="4347026"/>
            <a:chOff x="838200" y="1990952"/>
            <a:chExt cx="7454153" cy="434702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49490C-0525-4143-9A0B-C9ACF3094F19}"/>
                </a:ext>
              </a:extLst>
            </p:cNvPr>
            <p:cNvPicPr/>
            <p:nvPr/>
          </p:nvPicPr>
          <p:blipFill rotWithShape="1">
            <a:blip r:embed="rId3"/>
            <a:srcRect t="7995"/>
            <a:stretch/>
          </p:blipFill>
          <p:spPr bwMode="auto">
            <a:xfrm>
              <a:off x="838200" y="1990952"/>
              <a:ext cx="7333217" cy="434702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E480E01-F54B-4E67-9ADD-FDF104F08447}"/>
                </a:ext>
              </a:extLst>
            </p:cNvPr>
            <p:cNvSpPr/>
            <p:nvPr/>
          </p:nvSpPr>
          <p:spPr>
            <a:xfrm>
              <a:off x="3594847" y="5208494"/>
              <a:ext cx="4697506" cy="7978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C78E99F-5B37-4E2A-8548-BBDD918A652D}"/>
              </a:ext>
            </a:extLst>
          </p:cNvPr>
          <p:cNvGrpSpPr/>
          <p:nvPr/>
        </p:nvGrpSpPr>
        <p:grpSpPr>
          <a:xfrm>
            <a:off x="3074896" y="1852840"/>
            <a:ext cx="4054287" cy="2755019"/>
            <a:chOff x="986118" y="1816981"/>
            <a:chExt cx="4054287" cy="275501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F90E742-DAE0-4DE8-8F81-BB0349BAD3E9}"/>
                </a:ext>
              </a:extLst>
            </p:cNvPr>
            <p:cNvSpPr/>
            <p:nvPr/>
          </p:nvSpPr>
          <p:spPr>
            <a:xfrm>
              <a:off x="986118" y="1864659"/>
              <a:ext cx="3263153" cy="2707341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7A0D1A1-1251-4887-A12C-FCC0BC3BF447}"/>
                </a:ext>
              </a:extLst>
            </p:cNvPr>
            <p:cNvSpPr txBox="1"/>
            <p:nvPr/>
          </p:nvSpPr>
          <p:spPr>
            <a:xfrm>
              <a:off x="4354606" y="1816981"/>
              <a:ext cx="6857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>
                  <a:solidFill>
                    <a:schemeClr val="accent6"/>
                  </a:solidFill>
                  <a:latin typeface="Helvetica" pitchFamily="2" charset="0"/>
                </a:rPr>
                <a:t>Link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43C20C2-2CE5-41F6-9BE5-FE46BD21C9D4}"/>
              </a:ext>
            </a:extLst>
          </p:cNvPr>
          <p:cNvGrpSpPr/>
          <p:nvPr/>
        </p:nvGrpSpPr>
        <p:grpSpPr>
          <a:xfrm>
            <a:off x="3523131" y="2052919"/>
            <a:ext cx="2680448" cy="2326144"/>
            <a:chOff x="1434353" y="2017060"/>
            <a:chExt cx="2680448" cy="232614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07087D-7343-4164-AA30-4D21E6BBB4BB}"/>
                </a:ext>
              </a:extLst>
            </p:cNvPr>
            <p:cNvSpPr/>
            <p:nvPr/>
          </p:nvSpPr>
          <p:spPr>
            <a:xfrm>
              <a:off x="1434353" y="2017060"/>
              <a:ext cx="519954" cy="519952"/>
            </a:xfrm>
            <a:prstGeom prst="rect">
              <a:avLst/>
            </a:prstGeom>
            <a:noFill/>
            <a:ln w="28575">
              <a:solidFill>
                <a:srgbClr val="3131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00F255B-1B38-489D-80B7-3D3C97917CCD}"/>
                </a:ext>
              </a:extLst>
            </p:cNvPr>
            <p:cNvSpPr txBox="1"/>
            <p:nvPr/>
          </p:nvSpPr>
          <p:spPr>
            <a:xfrm>
              <a:off x="1954307" y="2105321"/>
              <a:ext cx="18287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>
                  <a:solidFill>
                    <a:srgbClr val="3131CC"/>
                  </a:solidFill>
                  <a:latin typeface="Helvetica" pitchFamily="2" charset="0"/>
                </a:rPr>
                <a:t>Terminal nodes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CC6AC1-1E3D-4129-B770-5C2682B22D04}"/>
                </a:ext>
              </a:extLst>
            </p:cNvPr>
            <p:cNvSpPr/>
            <p:nvPr/>
          </p:nvSpPr>
          <p:spPr>
            <a:xfrm>
              <a:off x="3594847" y="3823252"/>
              <a:ext cx="519954" cy="519952"/>
            </a:xfrm>
            <a:prstGeom prst="rect">
              <a:avLst/>
            </a:prstGeom>
            <a:noFill/>
            <a:ln w="28575">
              <a:solidFill>
                <a:srgbClr val="3131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6402396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37C75-9FAE-4D6C-AF17-1B1DE1000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The </a:t>
            </a:r>
            <a:r>
              <a:rPr lang="en-CA" dirty="0" err="1">
                <a:latin typeface="Helvetica" pitchFamily="2" charset="0"/>
              </a:rPr>
              <a:t>OPlanaR</a:t>
            </a:r>
            <a:r>
              <a:rPr lang="en-CA" dirty="0">
                <a:latin typeface="Helvetica" pitchFamily="2" charset="0"/>
              </a:rPr>
              <a:t> Algorithm</a:t>
            </a:r>
            <a:br>
              <a:rPr lang="en-CA" dirty="0">
                <a:latin typeface="Helvetica" pitchFamily="2" charset="0"/>
              </a:rPr>
            </a:br>
            <a:r>
              <a:rPr lang="en-CA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Step 1.2: Convert skeleton into graph</a:t>
            </a:r>
            <a:endParaRPr lang="en-CA" dirty="0">
              <a:latin typeface="Helvetica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678595B-13EC-47CA-B9D9-D60F46CFA661}"/>
              </a:ext>
            </a:extLst>
          </p:cNvPr>
          <p:cNvGrpSpPr/>
          <p:nvPr/>
        </p:nvGrpSpPr>
        <p:grpSpPr>
          <a:xfrm>
            <a:off x="2926978" y="2026811"/>
            <a:ext cx="7454153" cy="4347026"/>
            <a:chOff x="838200" y="1990952"/>
            <a:chExt cx="7454153" cy="434702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49490C-0525-4143-9A0B-C9ACF3094F19}"/>
                </a:ext>
              </a:extLst>
            </p:cNvPr>
            <p:cNvPicPr/>
            <p:nvPr/>
          </p:nvPicPr>
          <p:blipFill rotWithShape="1">
            <a:blip r:embed="rId3"/>
            <a:srcRect t="7995"/>
            <a:stretch/>
          </p:blipFill>
          <p:spPr bwMode="auto">
            <a:xfrm>
              <a:off x="838200" y="1990952"/>
              <a:ext cx="7333217" cy="434702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E480E01-F54B-4E67-9ADD-FDF104F08447}"/>
                </a:ext>
              </a:extLst>
            </p:cNvPr>
            <p:cNvSpPr/>
            <p:nvPr/>
          </p:nvSpPr>
          <p:spPr>
            <a:xfrm>
              <a:off x="3594847" y="5208494"/>
              <a:ext cx="4697506" cy="7978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C78E99F-5B37-4E2A-8548-BBDD918A652D}"/>
              </a:ext>
            </a:extLst>
          </p:cNvPr>
          <p:cNvGrpSpPr/>
          <p:nvPr/>
        </p:nvGrpSpPr>
        <p:grpSpPr>
          <a:xfrm>
            <a:off x="3074896" y="1852840"/>
            <a:ext cx="4054287" cy="2755019"/>
            <a:chOff x="986118" y="1816981"/>
            <a:chExt cx="4054287" cy="275501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F90E742-DAE0-4DE8-8F81-BB0349BAD3E9}"/>
                </a:ext>
              </a:extLst>
            </p:cNvPr>
            <p:cNvSpPr/>
            <p:nvPr/>
          </p:nvSpPr>
          <p:spPr>
            <a:xfrm>
              <a:off x="986118" y="1864659"/>
              <a:ext cx="3263153" cy="2707341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7A0D1A1-1251-4887-A12C-FCC0BC3BF447}"/>
                </a:ext>
              </a:extLst>
            </p:cNvPr>
            <p:cNvSpPr txBox="1"/>
            <p:nvPr/>
          </p:nvSpPr>
          <p:spPr>
            <a:xfrm>
              <a:off x="4354606" y="1816981"/>
              <a:ext cx="6857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>
                  <a:solidFill>
                    <a:schemeClr val="accent6"/>
                  </a:solidFill>
                  <a:latin typeface="Helvetica" pitchFamily="2" charset="0"/>
                </a:rPr>
                <a:t>Link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43C20C2-2CE5-41F6-9BE5-FE46BD21C9D4}"/>
              </a:ext>
            </a:extLst>
          </p:cNvPr>
          <p:cNvGrpSpPr/>
          <p:nvPr/>
        </p:nvGrpSpPr>
        <p:grpSpPr>
          <a:xfrm>
            <a:off x="3523131" y="2052919"/>
            <a:ext cx="2680448" cy="2326144"/>
            <a:chOff x="1434353" y="2017060"/>
            <a:chExt cx="2680448" cy="232614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07087D-7343-4164-AA30-4D21E6BBB4BB}"/>
                </a:ext>
              </a:extLst>
            </p:cNvPr>
            <p:cNvSpPr/>
            <p:nvPr/>
          </p:nvSpPr>
          <p:spPr>
            <a:xfrm>
              <a:off x="1434353" y="2017060"/>
              <a:ext cx="519954" cy="519952"/>
            </a:xfrm>
            <a:prstGeom prst="rect">
              <a:avLst/>
            </a:prstGeom>
            <a:noFill/>
            <a:ln w="28575">
              <a:solidFill>
                <a:srgbClr val="3131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00F255B-1B38-489D-80B7-3D3C97917CCD}"/>
                </a:ext>
              </a:extLst>
            </p:cNvPr>
            <p:cNvSpPr txBox="1"/>
            <p:nvPr/>
          </p:nvSpPr>
          <p:spPr>
            <a:xfrm>
              <a:off x="1954307" y="2105321"/>
              <a:ext cx="18287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>
                  <a:solidFill>
                    <a:srgbClr val="3131CC"/>
                  </a:solidFill>
                  <a:latin typeface="Helvetica" pitchFamily="2" charset="0"/>
                </a:rPr>
                <a:t>Terminal nodes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CC6AC1-1E3D-4129-B770-5C2682B22D04}"/>
                </a:ext>
              </a:extLst>
            </p:cNvPr>
            <p:cNvSpPr/>
            <p:nvPr/>
          </p:nvSpPr>
          <p:spPr>
            <a:xfrm>
              <a:off x="3594847" y="3823252"/>
              <a:ext cx="519954" cy="519952"/>
            </a:xfrm>
            <a:prstGeom prst="rect">
              <a:avLst/>
            </a:prstGeom>
            <a:noFill/>
            <a:ln w="28575">
              <a:solidFill>
                <a:srgbClr val="3131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3CAAC3-9E49-42C8-A267-F2BA13456724}"/>
              </a:ext>
            </a:extLst>
          </p:cNvPr>
          <p:cNvGrpSpPr/>
          <p:nvPr/>
        </p:nvGrpSpPr>
        <p:grpSpPr>
          <a:xfrm>
            <a:off x="4706472" y="2994212"/>
            <a:ext cx="2599765" cy="519952"/>
            <a:chOff x="2617694" y="2958353"/>
            <a:chExt cx="2599765" cy="51995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B391AED-BE93-41E2-BF26-07BA48F4EB4D}"/>
                </a:ext>
              </a:extLst>
            </p:cNvPr>
            <p:cNvSpPr/>
            <p:nvPr/>
          </p:nvSpPr>
          <p:spPr>
            <a:xfrm>
              <a:off x="2617694" y="2958353"/>
              <a:ext cx="519954" cy="51995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D73451-4193-4D25-8501-388CBD237094}"/>
                </a:ext>
              </a:extLst>
            </p:cNvPr>
            <p:cNvSpPr txBox="1"/>
            <p:nvPr/>
          </p:nvSpPr>
          <p:spPr>
            <a:xfrm>
              <a:off x="3137648" y="3039287"/>
              <a:ext cx="2079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>
                  <a:solidFill>
                    <a:srgbClr val="FF0000"/>
                  </a:solidFill>
                  <a:latin typeface="Helvetica" pitchFamily="2" charset="0"/>
                </a:rPr>
                <a:t>Intermediate node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427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37C75-9FAE-4D6C-AF17-1B1DE1000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The </a:t>
            </a:r>
            <a:r>
              <a:rPr lang="en-CA" dirty="0" err="1">
                <a:latin typeface="Helvetica" pitchFamily="2" charset="0"/>
              </a:rPr>
              <a:t>OPlanaR</a:t>
            </a:r>
            <a:r>
              <a:rPr lang="en-CA" dirty="0">
                <a:latin typeface="Helvetica" pitchFamily="2" charset="0"/>
              </a:rPr>
              <a:t> Algorithm</a:t>
            </a:r>
            <a:br>
              <a:rPr lang="en-CA" dirty="0">
                <a:latin typeface="Helvetica" pitchFamily="2" charset="0"/>
              </a:rPr>
            </a:br>
            <a:r>
              <a:rPr lang="en-CA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Step 1.2: Convert skeleton into graph</a:t>
            </a:r>
            <a:endParaRPr lang="en-CA" dirty="0">
              <a:latin typeface="Helvetica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678595B-13EC-47CA-B9D9-D60F46CFA661}"/>
              </a:ext>
            </a:extLst>
          </p:cNvPr>
          <p:cNvGrpSpPr/>
          <p:nvPr/>
        </p:nvGrpSpPr>
        <p:grpSpPr>
          <a:xfrm>
            <a:off x="2926978" y="2026811"/>
            <a:ext cx="7454153" cy="4347026"/>
            <a:chOff x="838200" y="1990952"/>
            <a:chExt cx="7454153" cy="434702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E49490C-0525-4143-9A0B-C9ACF3094F19}"/>
                </a:ext>
              </a:extLst>
            </p:cNvPr>
            <p:cNvPicPr/>
            <p:nvPr/>
          </p:nvPicPr>
          <p:blipFill rotWithShape="1">
            <a:blip r:embed="rId3"/>
            <a:srcRect t="7995"/>
            <a:stretch/>
          </p:blipFill>
          <p:spPr bwMode="auto">
            <a:xfrm>
              <a:off x="838200" y="1990952"/>
              <a:ext cx="7333217" cy="434702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E480E01-F54B-4E67-9ADD-FDF104F08447}"/>
                </a:ext>
              </a:extLst>
            </p:cNvPr>
            <p:cNvSpPr/>
            <p:nvPr/>
          </p:nvSpPr>
          <p:spPr>
            <a:xfrm>
              <a:off x="3594847" y="5208494"/>
              <a:ext cx="4697506" cy="7978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C78E99F-5B37-4E2A-8548-BBDD918A652D}"/>
              </a:ext>
            </a:extLst>
          </p:cNvPr>
          <p:cNvGrpSpPr/>
          <p:nvPr/>
        </p:nvGrpSpPr>
        <p:grpSpPr>
          <a:xfrm>
            <a:off x="3074896" y="1852840"/>
            <a:ext cx="4054287" cy="2755019"/>
            <a:chOff x="986118" y="1816981"/>
            <a:chExt cx="4054287" cy="275501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F90E742-DAE0-4DE8-8F81-BB0349BAD3E9}"/>
                </a:ext>
              </a:extLst>
            </p:cNvPr>
            <p:cNvSpPr/>
            <p:nvPr/>
          </p:nvSpPr>
          <p:spPr>
            <a:xfrm>
              <a:off x="986118" y="1864659"/>
              <a:ext cx="3263153" cy="2707341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7A0D1A1-1251-4887-A12C-FCC0BC3BF447}"/>
                </a:ext>
              </a:extLst>
            </p:cNvPr>
            <p:cNvSpPr txBox="1"/>
            <p:nvPr/>
          </p:nvSpPr>
          <p:spPr>
            <a:xfrm>
              <a:off x="4354606" y="1816981"/>
              <a:ext cx="6857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>
                  <a:solidFill>
                    <a:schemeClr val="accent6"/>
                  </a:solidFill>
                  <a:latin typeface="Helvetica" pitchFamily="2" charset="0"/>
                </a:rPr>
                <a:t>Link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43C20C2-2CE5-41F6-9BE5-FE46BD21C9D4}"/>
              </a:ext>
            </a:extLst>
          </p:cNvPr>
          <p:cNvGrpSpPr/>
          <p:nvPr/>
        </p:nvGrpSpPr>
        <p:grpSpPr>
          <a:xfrm>
            <a:off x="3523131" y="2052919"/>
            <a:ext cx="2680448" cy="2326144"/>
            <a:chOff x="1434353" y="2017060"/>
            <a:chExt cx="2680448" cy="232614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07087D-7343-4164-AA30-4D21E6BBB4BB}"/>
                </a:ext>
              </a:extLst>
            </p:cNvPr>
            <p:cNvSpPr/>
            <p:nvPr/>
          </p:nvSpPr>
          <p:spPr>
            <a:xfrm>
              <a:off x="1434353" y="2017060"/>
              <a:ext cx="519954" cy="519952"/>
            </a:xfrm>
            <a:prstGeom prst="rect">
              <a:avLst/>
            </a:prstGeom>
            <a:noFill/>
            <a:ln w="28575">
              <a:solidFill>
                <a:srgbClr val="3131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00F255B-1B38-489D-80B7-3D3C97917CCD}"/>
                </a:ext>
              </a:extLst>
            </p:cNvPr>
            <p:cNvSpPr txBox="1"/>
            <p:nvPr/>
          </p:nvSpPr>
          <p:spPr>
            <a:xfrm>
              <a:off x="1954307" y="2105321"/>
              <a:ext cx="18287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>
                  <a:solidFill>
                    <a:srgbClr val="3131CC"/>
                  </a:solidFill>
                  <a:latin typeface="Helvetica" pitchFamily="2" charset="0"/>
                </a:rPr>
                <a:t>Terminal nodes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BCC6AC1-1E3D-4129-B770-5C2682B22D04}"/>
                </a:ext>
              </a:extLst>
            </p:cNvPr>
            <p:cNvSpPr/>
            <p:nvPr/>
          </p:nvSpPr>
          <p:spPr>
            <a:xfrm>
              <a:off x="3594847" y="3823252"/>
              <a:ext cx="519954" cy="519952"/>
            </a:xfrm>
            <a:prstGeom prst="rect">
              <a:avLst/>
            </a:prstGeom>
            <a:noFill/>
            <a:ln w="28575">
              <a:solidFill>
                <a:srgbClr val="3131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F3CAAC3-9E49-42C8-A267-F2BA13456724}"/>
              </a:ext>
            </a:extLst>
          </p:cNvPr>
          <p:cNvGrpSpPr/>
          <p:nvPr/>
        </p:nvGrpSpPr>
        <p:grpSpPr>
          <a:xfrm>
            <a:off x="4706472" y="2994212"/>
            <a:ext cx="2599765" cy="519952"/>
            <a:chOff x="2617694" y="2958353"/>
            <a:chExt cx="2599765" cy="51995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B391AED-BE93-41E2-BF26-07BA48F4EB4D}"/>
                </a:ext>
              </a:extLst>
            </p:cNvPr>
            <p:cNvSpPr/>
            <p:nvPr/>
          </p:nvSpPr>
          <p:spPr>
            <a:xfrm>
              <a:off x="2617694" y="2958353"/>
              <a:ext cx="519954" cy="51995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D73451-4193-4D25-8501-388CBD237094}"/>
                </a:ext>
              </a:extLst>
            </p:cNvPr>
            <p:cNvSpPr txBox="1"/>
            <p:nvPr/>
          </p:nvSpPr>
          <p:spPr>
            <a:xfrm>
              <a:off x="3137648" y="3039287"/>
              <a:ext cx="20798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600" dirty="0">
                  <a:solidFill>
                    <a:srgbClr val="FF0000"/>
                  </a:solidFill>
                  <a:latin typeface="Helvetica" pitchFamily="2" charset="0"/>
                </a:rPr>
                <a:t>Intermediate node</a:t>
              </a:r>
            </a:p>
          </p:txBody>
        </p:sp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638B89C-1CCA-4663-840D-87AEFF956288}"/>
              </a:ext>
            </a:extLst>
          </p:cNvPr>
          <p:cNvCxnSpPr>
            <a:cxnSpLocks/>
            <a:stCxn id="7" idx="1"/>
            <a:endCxn id="22" idx="0"/>
          </p:cNvCxnSpPr>
          <p:nvPr/>
        </p:nvCxnSpPr>
        <p:spPr>
          <a:xfrm flipH="1">
            <a:off x="1609532" y="2312895"/>
            <a:ext cx="1913599" cy="23769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0ACBDB0-4FA0-4F7B-9FDD-2E48F15140E4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179560" y="3254188"/>
            <a:ext cx="2526912" cy="14356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4AD134-1E50-4776-ABA2-0F0A78574E4B}"/>
              </a:ext>
            </a:extLst>
          </p:cNvPr>
          <p:cNvCxnSpPr>
            <a:cxnSpLocks/>
            <a:stCxn id="11" idx="1"/>
            <a:endCxn id="22" idx="3"/>
          </p:cNvCxnSpPr>
          <p:nvPr/>
        </p:nvCxnSpPr>
        <p:spPr>
          <a:xfrm flipH="1">
            <a:off x="2699514" y="4119087"/>
            <a:ext cx="2984111" cy="7554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E5DEF16-713F-4948-A229-7E24B227B94A}"/>
              </a:ext>
            </a:extLst>
          </p:cNvPr>
          <p:cNvSpPr txBox="1"/>
          <p:nvPr/>
        </p:nvSpPr>
        <p:spPr>
          <a:xfrm>
            <a:off x="519549" y="4689827"/>
            <a:ext cx="2179965" cy="369332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Helvetica" pitchFamily="2" charset="0"/>
              </a:rPr>
              <a:t>(x, y, z) coordinates</a:t>
            </a:r>
          </a:p>
        </p:txBody>
      </p:sp>
    </p:spTree>
    <p:extLst>
      <p:ext uri="{BB962C8B-B14F-4D97-AF65-F5344CB8AC3E}">
        <p14:creationId xmlns:p14="http://schemas.microsoft.com/office/powerpoint/2010/main" val="10195994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68FCD-661C-46DB-A74D-687F1DB0C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The </a:t>
            </a:r>
            <a:r>
              <a:rPr lang="en-CA" dirty="0" err="1">
                <a:latin typeface="Helvetica" pitchFamily="2" charset="0"/>
              </a:rPr>
              <a:t>OPlanaR</a:t>
            </a:r>
            <a:r>
              <a:rPr lang="en-CA" dirty="0">
                <a:latin typeface="Helvetica" pitchFamily="2" charset="0"/>
              </a:rPr>
              <a:t> Algorithm</a:t>
            </a:r>
            <a:br>
              <a:rPr lang="en-CA" dirty="0">
                <a:latin typeface="Helvetica" pitchFamily="2" charset="0"/>
              </a:rPr>
            </a:br>
            <a:r>
              <a:rPr lang="en-CA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Result from Step 1.2</a:t>
            </a:r>
            <a:endParaRPr lang="en-CA" dirty="0">
              <a:latin typeface="Helvetica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F41487A-A322-4CC2-B984-929A78FEE3A6}"/>
              </a:ext>
            </a:extLst>
          </p:cNvPr>
          <p:cNvGrpSpPr/>
          <p:nvPr/>
        </p:nvGrpSpPr>
        <p:grpSpPr>
          <a:xfrm>
            <a:off x="3719744" y="2604754"/>
            <a:ext cx="4752511" cy="1648492"/>
            <a:chOff x="545284" y="1073791"/>
            <a:chExt cx="4752511" cy="1648492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5CB12D3-40A9-4B7C-88B3-6401D8F310DF}"/>
                </a:ext>
              </a:extLst>
            </p:cNvPr>
            <p:cNvSpPr/>
            <p:nvPr/>
          </p:nvSpPr>
          <p:spPr>
            <a:xfrm>
              <a:off x="545284" y="1073791"/>
              <a:ext cx="4752511" cy="1648492"/>
            </a:xfrm>
            <a:custGeom>
              <a:avLst/>
              <a:gdLst>
                <a:gd name="connsiteX0" fmla="*/ 4488110 w 4752511"/>
                <a:gd name="connsiteY0" fmla="*/ 1535185 h 1648492"/>
                <a:gd name="connsiteX1" fmla="*/ 4446166 w 4752511"/>
                <a:gd name="connsiteY1" fmla="*/ 1526796 h 1648492"/>
                <a:gd name="connsiteX2" fmla="*/ 4009938 w 4752511"/>
                <a:gd name="connsiteY2" fmla="*/ 1543574 h 1648492"/>
                <a:gd name="connsiteX3" fmla="*/ 3875714 w 4752511"/>
                <a:gd name="connsiteY3" fmla="*/ 1560352 h 1648492"/>
                <a:gd name="connsiteX4" fmla="*/ 3850547 w 4752511"/>
                <a:gd name="connsiteY4" fmla="*/ 1568741 h 1648492"/>
                <a:gd name="connsiteX5" fmla="*/ 3783435 w 4752511"/>
                <a:gd name="connsiteY5" fmla="*/ 1577130 h 1648492"/>
                <a:gd name="connsiteX6" fmla="*/ 2281806 w 4752511"/>
                <a:gd name="connsiteY6" fmla="*/ 1577130 h 1648492"/>
                <a:gd name="connsiteX7" fmla="*/ 1895912 w 4752511"/>
                <a:gd name="connsiteY7" fmla="*/ 1568741 h 1648492"/>
                <a:gd name="connsiteX8" fmla="*/ 1770077 w 4752511"/>
                <a:gd name="connsiteY8" fmla="*/ 1551963 h 1648492"/>
                <a:gd name="connsiteX9" fmla="*/ 1702966 w 4752511"/>
                <a:gd name="connsiteY9" fmla="*/ 1535185 h 1648492"/>
                <a:gd name="connsiteX10" fmla="*/ 1610687 w 4752511"/>
                <a:gd name="connsiteY10" fmla="*/ 1518407 h 1648492"/>
                <a:gd name="connsiteX11" fmla="*/ 1560353 w 4752511"/>
                <a:gd name="connsiteY11" fmla="*/ 1510018 h 1648492"/>
                <a:gd name="connsiteX12" fmla="*/ 1535186 w 4752511"/>
                <a:gd name="connsiteY12" fmla="*/ 1501629 h 1648492"/>
                <a:gd name="connsiteX13" fmla="*/ 1484852 w 4752511"/>
                <a:gd name="connsiteY13" fmla="*/ 1493240 h 1648492"/>
                <a:gd name="connsiteX14" fmla="*/ 1434518 w 4752511"/>
                <a:gd name="connsiteY14" fmla="*/ 1476462 h 1648492"/>
                <a:gd name="connsiteX15" fmla="*/ 1400962 w 4752511"/>
                <a:gd name="connsiteY15" fmla="*/ 1468073 h 1648492"/>
                <a:gd name="connsiteX16" fmla="*/ 1375795 w 4752511"/>
                <a:gd name="connsiteY16" fmla="*/ 1451295 h 1648492"/>
                <a:gd name="connsiteX17" fmla="*/ 1325461 w 4752511"/>
                <a:gd name="connsiteY17" fmla="*/ 1434517 h 1648492"/>
                <a:gd name="connsiteX18" fmla="*/ 1266738 w 4752511"/>
                <a:gd name="connsiteY18" fmla="*/ 1409350 h 1648492"/>
                <a:gd name="connsiteX19" fmla="*/ 1199626 w 4752511"/>
                <a:gd name="connsiteY19" fmla="*/ 1384183 h 1648492"/>
                <a:gd name="connsiteX20" fmla="*/ 1174459 w 4752511"/>
                <a:gd name="connsiteY20" fmla="*/ 1367405 h 1648492"/>
                <a:gd name="connsiteX21" fmla="*/ 1149292 w 4752511"/>
                <a:gd name="connsiteY21" fmla="*/ 1359016 h 1648492"/>
                <a:gd name="connsiteX22" fmla="*/ 1098958 w 4752511"/>
                <a:gd name="connsiteY22" fmla="*/ 1325460 h 1648492"/>
                <a:gd name="connsiteX23" fmla="*/ 1073791 w 4752511"/>
                <a:gd name="connsiteY23" fmla="*/ 1317071 h 1648492"/>
                <a:gd name="connsiteX24" fmla="*/ 1048624 w 4752511"/>
                <a:gd name="connsiteY24" fmla="*/ 1300293 h 1648492"/>
                <a:gd name="connsiteX25" fmla="*/ 998290 w 4752511"/>
                <a:gd name="connsiteY25" fmla="*/ 1283515 h 1648492"/>
                <a:gd name="connsiteX26" fmla="*/ 947956 w 4752511"/>
                <a:gd name="connsiteY26" fmla="*/ 1249959 h 1648492"/>
                <a:gd name="connsiteX27" fmla="*/ 922789 w 4752511"/>
                <a:gd name="connsiteY27" fmla="*/ 1233181 h 1648492"/>
                <a:gd name="connsiteX28" fmla="*/ 897622 w 4752511"/>
                <a:gd name="connsiteY28" fmla="*/ 1224792 h 1648492"/>
                <a:gd name="connsiteX29" fmla="*/ 872455 w 4752511"/>
                <a:gd name="connsiteY29" fmla="*/ 1199625 h 1648492"/>
                <a:gd name="connsiteX30" fmla="*/ 822122 w 4752511"/>
                <a:gd name="connsiteY30" fmla="*/ 1166069 h 1648492"/>
                <a:gd name="connsiteX31" fmla="*/ 746621 w 4752511"/>
                <a:gd name="connsiteY31" fmla="*/ 1115736 h 1648492"/>
                <a:gd name="connsiteX32" fmla="*/ 721454 w 4752511"/>
                <a:gd name="connsiteY32" fmla="*/ 1098958 h 1648492"/>
                <a:gd name="connsiteX33" fmla="*/ 696287 w 4752511"/>
                <a:gd name="connsiteY33" fmla="*/ 1082180 h 1648492"/>
                <a:gd name="connsiteX34" fmla="*/ 645953 w 4752511"/>
                <a:gd name="connsiteY34" fmla="*/ 1040235 h 1648492"/>
                <a:gd name="connsiteX35" fmla="*/ 620786 w 4752511"/>
                <a:gd name="connsiteY35" fmla="*/ 1031846 h 1648492"/>
                <a:gd name="connsiteX36" fmla="*/ 595619 w 4752511"/>
                <a:gd name="connsiteY36" fmla="*/ 1006679 h 1648492"/>
                <a:gd name="connsiteX37" fmla="*/ 570452 w 4752511"/>
                <a:gd name="connsiteY37" fmla="*/ 998290 h 1648492"/>
                <a:gd name="connsiteX38" fmla="*/ 545285 w 4752511"/>
                <a:gd name="connsiteY38" fmla="*/ 981512 h 1648492"/>
                <a:gd name="connsiteX39" fmla="*/ 528507 w 4752511"/>
                <a:gd name="connsiteY39" fmla="*/ 956345 h 1648492"/>
                <a:gd name="connsiteX40" fmla="*/ 478173 w 4752511"/>
                <a:gd name="connsiteY40" fmla="*/ 931178 h 1648492"/>
                <a:gd name="connsiteX41" fmla="*/ 427839 w 4752511"/>
                <a:gd name="connsiteY41" fmla="*/ 889233 h 1648492"/>
                <a:gd name="connsiteX42" fmla="*/ 402672 w 4752511"/>
                <a:gd name="connsiteY42" fmla="*/ 864066 h 1648492"/>
                <a:gd name="connsiteX43" fmla="*/ 352338 w 4752511"/>
                <a:gd name="connsiteY43" fmla="*/ 830510 h 1648492"/>
                <a:gd name="connsiteX44" fmla="*/ 310393 w 4752511"/>
                <a:gd name="connsiteY44" fmla="*/ 796954 h 1648492"/>
                <a:gd name="connsiteX45" fmla="*/ 293615 w 4752511"/>
                <a:gd name="connsiteY45" fmla="*/ 771787 h 1648492"/>
                <a:gd name="connsiteX46" fmla="*/ 268448 w 4752511"/>
                <a:gd name="connsiteY46" fmla="*/ 755009 h 1648492"/>
                <a:gd name="connsiteX47" fmla="*/ 226503 w 4752511"/>
                <a:gd name="connsiteY47" fmla="*/ 713064 h 1648492"/>
                <a:gd name="connsiteX48" fmla="*/ 209725 w 4752511"/>
                <a:gd name="connsiteY48" fmla="*/ 687897 h 1648492"/>
                <a:gd name="connsiteX49" fmla="*/ 184558 w 4752511"/>
                <a:gd name="connsiteY49" fmla="*/ 662730 h 1648492"/>
                <a:gd name="connsiteX50" fmla="*/ 151002 w 4752511"/>
                <a:gd name="connsiteY50" fmla="*/ 612396 h 1648492"/>
                <a:gd name="connsiteX51" fmla="*/ 142613 w 4752511"/>
                <a:gd name="connsiteY51" fmla="*/ 587229 h 1648492"/>
                <a:gd name="connsiteX52" fmla="*/ 109057 w 4752511"/>
                <a:gd name="connsiteY52" fmla="*/ 536895 h 1648492"/>
                <a:gd name="connsiteX53" fmla="*/ 92279 w 4752511"/>
                <a:gd name="connsiteY53" fmla="*/ 511728 h 1648492"/>
                <a:gd name="connsiteX54" fmla="*/ 83890 w 4752511"/>
                <a:gd name="connsiteY54" fmla="*/ 486561 h 1648492"/>
                <a:gd name="connsiteX55" fmla="*/ 50334 w 4752511"/>
                <a:gd name="connsiteY55" fmla="*/ 436227 h 1648492"/>
                <a:gd name="connsiteX56" fmla="*/ 33556 w 4752511"/>
                <a:gd name="connsiteY56" fmla="*/ 377504 h 1648492"/>
                <a:gd name="connsiteX57" fmla="*/ 16778 w 4752511"/>
                <a:gd name="connsiteY57" fmla="*/ 327170 h 1648492"/>
                <a:gd name="connsiteX58" fmla="*/ 0 w 4752511"/>
                <a:gd name="connsiteY58" fmla="*/ 260058 h 1648492"/>
                <a:gd name="connsiteX59" fmla="*/ 8389 w 4752511"/>
                <a:gd name="connsiteY59" fmla="*/ 117446 h 1648492"/>
                <a:gd name="connsiteX60" fmla="*/ 25167 w 4752511"/>
                <a:gd name="connsiteY60" fmla="*/ 58723 h 1648492"/>
                <a:gd name="connsiteX61" fmla="*/ 75501 w 4752511"/>
                <a:gd name="connsiteY61" fmla="*/ 25167 h 1648492"/>
                <a:gd name="connsiteX62" fmla="*/ 125835 w 4752511"/>
                <a:gd name="connsiteY62" fmla="*/ 0 h 1648492"/>
                <a:gd name="connsiteX63" fmla="*/ 369116 w 4752511"/>
                <a:gd name="connsiteY63" fmla="*/ 8389 h 1648492"/>
                <a:gd name="connsiteX64" fmla="*/ 394283 w 4752511"/>
                <a:gd name="connsiteY64" fmla="*/ 16778 h 1648492"/>
                <a:gd name="connsiteX65" fmla="*/ 444617 w 4752511"/>
                <a:gd name="connsiteY65" fmla="*/ 50334 h 1648492"/>
                <a:gd name="connsiteX66" fmla="*/ 520118 w 4752511"/>
                <a:gd name="connsiteY66" fmla="*/ 100668 h 1648492"/>
                <a:gd name="connsiteX67" fmla="*/ 545285 w 4752511"/>
                <a:gd name="connsiteY67" fmla="*/ 117446 h 1648492"/>
                <a:gd name="connsiteX68" fmla="*/ 570452 w 4752511"/>
                <a:gd name="connsiteY68" fmla="*/ 134224 h 1648492"/>
                <a:gd name="connsiteX69" fmla="*/ 612397 w 4752511"/>
                <a:gd name="connsiteY69" fmla="*/ 167780 h 1648492"/>
                <a:gd name="connsiteX70" fmla="*/ 654342 w 4752511"/>
                <a:gd name="connsiteY70" fmla="*/ 201336 h 1648492"/>
                <a:gd name="connsiteX71" fmla="*/ 687898 w 4752511"/>
                <a:gd name="connsiteY71" fmla="*/ 243280 h 1648492"/>
                <a:gd name="connsiteX72" fmla="*/ 721454 w 4752511"/>
                <a:gd name="connsiteY72" fmla="*/ 285225 h 1648492"/>
                <a:gd name="connsiteX73" fmla="*/ 755010 w 4752511"/>
                <a:gd name="connsiteY73" fmla="*/ 327170 h 1648492"/>
                <a:gd name="connsiteX74" fmla="*/ 796955 w 4752511"/>
                <a:gd name="connsiteY74" fmla="*/ 369115 h 1648492"/>
                <a:gd name="connsiteX75" fmla="*/ 864066 w 4752511"/>
                <a:gd name="connsiteY75" fmla="*/ 427838 h 1648492"/>
                <a:gd name="connsiteX76" fmla="*/ 939567 w 4752511"/>
                <a:gd name="connsiteY76" fmla="*/ 478172 h 1648492"/>
                <a:gd name="connsiteX77" fmla="*/ 964734 w 4752511"/>
                <a:gd name="connsiteY77" fmla="*/ 494950 h 1648492"/>
                <a:gd name="connsiteX78" fmla="*/ 989901 w 4752511"/>
                <a:gd name="connsiteY78" fmla="*/ 511728 h 1648492"/>
                <a:gd name="connsiteX79" fmla="*/ 1015068 w 4752511"/>
                <a:gd name="connsiteY79" fmla="*/ 520117 h 1648492"/>
                <a:gd name="connsiteX80" fmla="*/ 1065402 w 4752511"/>
                <a:gd name="connsiteY80" fmla="*/ 553673 h 1648492"/>
                <a:gd name="connsiteX81" fmla="*/ 1115736 w 4752511"/>
                <a:gd name="connsiteY81" fmla="*/ 578840 h 1648492"/>
                <a:gd name="connsiteX82" fmla="*/ 1140903 w 4752511"/>
                <a:gd name="connsiteY82" fmla="*/ 587229 h 1648492"/>
                <a:gd name="connsiteX83" fmla="*/ 1191237 w 4752511"/>
                <a:gd name="connsiteY83" fmla="*/ 620785 h 1648492"/>
                <a:gd name="connsiteX84" fmla="*/ 1266738 w 4752511"/>
                <a:gd name="connsiteY84" fmla="*/ 645952 h 1648492"/>
                <a:gd name="connsiteX85" fmla="*/ 1291905 w 4752511"/>
                <a:gd name="connsiteY85" fmla="*/ 654341 h 1648492"/>
                <a:gd name="connsiteX86" fmla="*/ 1317072 w 4752511"/>
                <a:gd name="connsiteY86" fmla="*/ 671119 h 1648492"/>
                <a:gd name="connsiteX87" fmla="*/ 1367406 w 4752511"/>
                <a:gd name="connsiteY87" fmla="*/ 687897 h 1648492"/>
                <a:gd name="connsiteX88" fmla="*/ 1459685 w 4752511"/>
                <a:gd name="connsiteY88" fmla="*/ 713064 h 1648492"/>
                <a:gd name="connsiteX89" fmla="*/ 1526797 w 4752511"/>
                <a:gd name="connsiteY89" fmla="*/ 721453 h 1648492"/>
                <a:gd name="connsiteX90" fmla="*/ 1585520 w 4752511"/>
                <a:gd name="connsiteY90" fmla="*/ 738231 h 1648492"/>
                <a:gd name="connsiteX91" fmla="*/ 1702966 w 4752511"/>
                <a:gd name="connsiteY91" fmla="*/ 755009 h 1648492"/>
                <a:gd name="connsiteX92" fmla="*/ 1786855 w 4752511"/>
                <a:gd name="connsiteY92" fmla="*/ 771787 h 1648492"/>
                <a:gd name="connsiteX93" fmla="*/ 1837189 w 4752511"/>
                <a:gd name="connsiteY93" fmla="*/ 780176 h 1648492"/>
                <a:gd name="connsiteX94" fmla="*/ 1862356 w 4752511"/>
                <a:gd name="connsiteY94" fmla="*/ 788565 h 1648492"/>
                <a:gd name="connsiteX95" fmla="*/ 1912690 w 4752511"/>
                <a:gd name="connsiteY95" fmla="*/ 796954 h 1648492"/>
                <a:gd name="connsiteX96" fmla="*/ 2030136 w 4752511"/>
                <a:gd name="connsiteY96" fmla="*/ 813732 h 1648492"/>
                <a:gd name="connsiteX97" fmla="*/ 2055303 w 4752511"/>
                <a:gd name="connsiteY97" fmla="*/ 822121 h 1648492"/>
                <a:gd name="connsiteX98" fmla="*/ 2164360 w 4752511"/>
                <a:gd name="connsiteY98" fmla="*/ 838899 h 1648492"/>
                <a:gd name="connsiteX99" fmla="*/ 2189527 w 4752511"/>
                <a:gd name="connsiteY99" fmla="*/ 847288 h 1648492"/>
                <a:gd name="connsiteX100" fmla="*/ 2315362 w 4752511"/>
                <a:gd name="connsiteY100" fmla="*/ 864066 h 1648492"/>
                <a:gd name="connsiteX101" fmla="*/ 2357307 w 4752511"/>
                <a:gd name="connsiteY101" fmla="*/ 872455 h 1648492"/>
                <a:gd name="connsiteX102" fmla="*/ 2600588 w 4752511"/>
                <a:gd name="connsiteY102" fmla="*/ 897622 h 1648492"/>
                <a:gd name="connsiteX103" fmla="*/ 2642533 w 4752511"/>
                <a:gd name="connsiteY103" fmla="*/ 906011 h 1648492"/>
                <a:gd name="connsiteX104" fmla="*/ 2827090 w 4752511"/>
                <a:gd name="connsiteY104" fmla="*/ 922789 h 1648492"/>
                <a:gd name="connsiteX105" fmla="*/ 3162650 w 4752511"/>
                <a:gd name="connsiteY105" fmla="*/ 931178 h 1648492"/>
                <a:gd name="connsiteX106" fmla="*/ 4420999 w 4752511"/>
                <a:gd name="connsiteY106" fmla="*/ 947956 h 1648492"/>
                <a:gd name="connsiteX107" fmla="*/ 4471333 w 4752511"/>
                <a:gd name="connsiteY107" fmla="*/ 956345 h 1648492"/>
                <a:gd name="connsiteX108" fmla="*/ 4563611 w 4752511"/>
                <a:gd name="connsiteY108" fmla="*/ 973123 h 1648492"/>
                <a:gd name="connsiteX109" fmla="*/ 4588778 w 4752511"/>
                <a:gd name="connsiteY109" fmla="*/ 989901 h 1648492"/>
                <a:gd name="connsiteX110" fmla="*/ 4613945 w 4752511"/>
                <a:gd name="connsiteY110" fmla="*/ 998290 h 1648492"/>
                <a:gd name="connsiteX111" fmla="*/ 4664279 w 4752511"/>
                <a:gd name="connsiteY111" fmla="*/ 1031846 h 1648492"/>
                <a:gd name="connsiteX112" fmla="*/ 4706224 w 4752511"/>
                <a:gd name="connsiteY112" fmla="*/ 1107347 h 1648492"/>
                <a:gd name="connsiteX113" fmla="*/ 4723002 w 4752511"/>
                <a:gd name="connsiteY113" fmla="*/ 1132514 h 1648492"/>
                <a:gd name="connsiteX114" fmla="*/ 4739780 w 4752511"/>
                <a:gd name="connsiteY114" fmla="*/ 1157680 h 1648492"/>
                <a:gd name="connsiteX115" fmla="*/ 4739780 w 4752511"/>
                <a:gd name="connsiteY115" fmla="*/ 1291904 h 1648492"/>
                <a:gd name="connsiteX116" fmla="*/ 4723002 w 4752511"/>
                <a:gd name="connsiteY116" fmla="*/ 1342238 h 1648492"/>
                <a:gd name="connsiteX117" fmla="*/ 4689446 w 4752511"/>
                <a:gd name="connsiteY117" fmla="*/ 1392572 h 1648492"/>
                <a:gd name="connsiteX118" fmla="*/ 4672668 w 4752511"/>
                <a:gd name="connsiteY118" fmla="*/ 1417739 h 1648492"/>
                <a:gd name="connsiteX119" fmla="*/ 4647501 w 4752511"/>
                <a:gd name="connsiteY119" fmla="*/ 1434517 h 1648492"/>
                <a:gd name="connsiteX120" fmla="*/ 4630723 w 4752511"/>
                <a:gd name="connsiteY120" fmla="*/ 1459684 h 1648492"/>
                <a:gd name="connsiteX121" fmla="*/ 4605556 w 4752511"/>
                <a:gd name="connsiteY121" fmla="*/ 1468073 h 1648492"/>
                <a:gd name="connsiteX122" fmla="*/ 4580389 w 4752511"/>
                <a:gd name="connsiteY122" fmla="*/ 1484851 h 1648492"/>
                <a:gd name="connsiteX123" fmla="*/ 4555222 w 4752511"/>
                <a:gd name="connsiteY123" fmla="*/ 1493240 h 1648492"/>
                <a:gd name="connsiteX124" fmla="*/ 4504888 w 4752511"/>
                <a:gd name="connsiteY124" fmla="*/ 1518407 h 1648492"/>
                <a:gd name="connsiteX125" fmla="*/ 4488110 w 4752511"/>
                <a:gd name="connsiteY125" fmla="*/ 1535185 h 164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4752511" h="1648492">
                  <a:moveTo>
                    <a:pt x="4488110" y="1535185"/>
                  </a:moveTo>
                  <a:cubicBezTo>
                    <a:pt x="4478323" y="1536583"/>
                    <a:pt x="4460424" y="1526796"/>
                    <a:pt x="4446166" y="1526796"/>
                  </a:cubicBezTo>
                  <a:cubicBezTo>
                    <a:pt x="4171903" y="1526796"/>
                    <a:pt x="4189346" y="1527264"/>
                    <a:pt x="4009938" y="1543574"/>
                  </a:cubicBezTo>
                  <a:cubicBezTo>
                    <a:pt x="3943585" y="1565692"/>
                    <a:pt x="4020789" y="1542218"/>
                    <a:pt x="3875714" y="1560352"/>
                  </a:cubicBezTo>
                  <a:cubicBezTo>
                    <a:pt x="3866940" y="1561449"/>
                    <a:pt x="3859247" y="1567159"/>
                    <a:pt x="3850547" y="1568741"/>
                  </a:cubicBezTo>
                  <a:cubicBezTo>
                    <a:pt x="3828366" y="1572774"/>
                    <a:pt x="3805806" y="1574334"/>
                    <a:pt x="3783435" y="1577130"/>
                  </a:cubicBezTo>
                  <a:cubicBezTo>
                    <a:pt x="3308578" y="1735416"/>
                    <a:pt x="2782329" y="1581639"/>
                    <a:pt x="2281806" y="1577130"/>
                  </a:cubicBezTo>
                  <a:cubicBezTo>
                    <a:pt x="2153149" y="1575971"/>
                    <a:pt x="2024543" y="1571537"/>
                    <a:pt x="1895912" y="1568741"/>
                  </a:cubicBezTo>
                  <a:cubicBezTo>
                    <a:pt x="1804222" y="1545818"/>
                    <a:pt x="1949303" y="1580262"/>
                    <a:pt x="1770077" y="1551963"/>
                  </a:cubicBezTo>
                  <a:cubicBezTo>
                    <a:pt x="1747300" y="1548367"/>
                    <a:pt x="1725793" y="1538446"/>
                    <a:pt x="1702966" y="1535185"/>
                  </a:cubicBezTo>
                  <a:cubicBezTo>
                    <a:pt x="1553689" y="1513860"/>
                    <a:pt x="1709572" y="1538184"/>
                    <a:pt x="1610687" y="1518407"/>
                  </a:cubicBezTo>
                  <a:cubicBezTo>
                    <a:pt x="1594008" y="1515071"/>
                    <a:pt x="1576957" y="1513708"/>
                    <a:pt x="1560353" y="1510018"/>
                  </a:cubicBezTo>
                  <a:cubicBezTo>
                    <a:pt x="1551721" y="1508100"/>
                    <a:pt x="1543818" y="1503547"/>
                    <a:pt x="1535186" y="1501629"/>
                  </a:cubicBezTo>
                  <a:cubicBezTo>
                    <a:pt x="1518582" y="1497939"/>
                    <a:pt x="1501354" y="1497365"/>
                    <a:pt x="1484852" y="1493240"/>
                  </a:cubicBezTo>
                  <a:cubicBezTo>
                    <a:pt x="1467694" y="1488951"/>
                    <a:pt x="1451676" y="1480751"/>
                    <a:pt x="1434518" y="1476462"/>
                  </a:cubicBezTo>
                  <a:lnTo>
                    <a:pt x="1400962" y="1468073"/>
                  </a:lnTo>
                  <a:cubicBezTo>
                    <a:pt x="1392573" y="1462480"/>
                    <a:pt x="1385008" y="1455390"/>
                    <a:pt x="1375795" y="1451295"/>
                  </a:cubicBezTo>
                  <a:cubicBezTo>
                    <a:pt x="1359634" y="1444112"/>
                    <a:pt x="1340176" y="1444327"/>
                    <a:pt x="1325461" y="1434517"/>
                  </a:cubicBezTo>
                  <a:cubicBezTo>
                    <a:pt x="1274459" y="1400516"/>
                    <a:pt x="1328648" y="1432566"/>
                    <a:pt x="1266738" y="1409350"/>
                  </a:cubicBezTo>
                  <a:cubicBezTo>
                    <a:pt x="1179001" y="1376449"/>
                    <a:pt x="1285759" y="1405716"/>
                    <a:pt x="1199626" y="1384183"/>
                  </a:cubicBezTo>
                  <a:cubicBezTo>
                    <a:pt x="1191237" y="1378590"/>
                    <a:pt x="1183477" y="1371914"/>
                    <a:pt x="1174459" y="1367405"/>
                  </a:cubicBezTo>
                  <a:cubicBezTo>
                    <a:pt x="1166550" y="1363450"/>
                    <a:pt x="1157022" y="1363310"/>
                    <a:pt x="1149292" y="1359016"/>
                  </a:cubicBezTo>
                  <a:cubicBezTo>
                    <a:pt x="1131665" y="1349223"/>
                    <a:pt x="1118088" y="1331837"/>
                    <a:pt x="1098958" y="1325460"/>
                  </a:cubicBezTo>
                  <a:cubicBezTo>
                    <a:pt x="1090569" y="1322664"/>
                    <a:pt x="1081700" y="1321026"/>
                    <a:pt x="1073791" y="1317071"/>
                  </a:cubicBezTo>
                  <a:cubicBezTo>
                    <a:pt x="1064773" y="1312562"/>
                    <a:pt x="1057837" y="1304388"/>
                    <a:pt x="1048624" y="1300293"/>
                  </a:cubicBezTo>
                  <a:cubicBezTo>
                    <a:pt x="1032463" y="1293110"/>
                    <a:pt x="1013005" y="1293325"/>
                    <a:pt x="998290" y="1283515"/>
                  </a:cubicBezTo>
                  <a:lnTo>
                    <a:pt x="947956" y="1249959"/>
                  </a:lnTo>
                  <a:cubicBezTo>
                    <a:pt x="939567" y="1244366"/>
                    <a:pt x="932354" y="1236369"/>
                    <a:pt x="922789" y="1233181"/>
                  </a:cubicBezTo>
                  <a:lnTo>
                    <a:pt x="897622" y="1224792"/>
                  </a:lnTo>
                  <a:cubicBezTo>
                    <a:pt x="889233" y="1216403"/>
                    <a:pt x="881820" y="1206909"/>
                    <a:pt x="872455" y="1199625"/>
                  </a:cubicBezTo>
                  <a:cubicBezTo>
                    <a:pt x="856538" y="1187245"/>
                    <a:pt x="838900" y="1177254"/>
                    <a:pt x="822122" y="1166069"/>
                  </a:cubicBezTo>
                  <a:lnTo>
                    <a:pt x="746621" y="1115736"/>
                  </a:lnTo>
                  <a:lnTo>
                    <a:pt x="721454" y="1098958"/>
                  </a:lnTo>
                  <a:cubicBezTo>
                    <a:pt x="713065" y="1093365"/>
                    <a:pt x="703416" y="1089309"/>
                    <a:pt x="696287" y="1082180"/>
                  </a:cubicBezTo>
                  <a:cubicBezTo>
                    <a:pt x="677734" y="1063627"/>
                    <a:pt x="669312" y="1051914"/>
                    <a:pt x="645953" y="1040235"/>
                  </a:cubicBezTo>
                  <a:cubicBezTo>
                    <a:pt x="638044" y="1036280"/>
                    <a:pt x="629175" y="1034642"/>
                    <a:pt x="620786" y="1031846"/>
                  </a:cubicBezTo>
                  <a:cubicBezTo>
                    <a:pt x="612397" y="1023457"/>
                    <a:pt x="605490" y="1013260"/>
                    <a:pt x="595619" y="1006679"/>
                  </a:cubicBezTo>
                  <a:cubicBezTo>
                    <a:pt x="588261" y="1001774"/>
                    <a:pt x="578361" y="1002245"/>
                    <a:pt x="570452" y="998290"/>
                  </a:cubicBezTo>
                  <a:cubicBezTo>
                    <a:pt x="561434" y="993781"/>
                    <a:pt x="553674" y="987105"/>
                    <a:pt x="545285" y="981512"/>
                  </a:cubicBezTo>
                  <a:cubicBezTo>
                    <a:pt x="539692" y="973123"/>
                    <a:pt x="535636" y="963474"/>
                    <a:pt x="528507" y="956345"/>
                  </a:cubicBezTo>
                  <a:cubicBezTo>
                    <a:pt x="512245" y="940083"/>
                    <a:pt x="498642" y="938001"/>
                    <a:pt x="478173" y="931178"/>
                  </a:cubicBezTo>
                  <a:cubicBezTo>
                    <a:pt x="404647" y="857652"/>
                    <a:pt x="497916" y="947630"/>
                    <a:pt x="427839" y="889233"/>
                  </a:cubicBezTo>
                  <a:cubicBezTo>
                    <a:pt x="418725" y="881638"/>
                    <a:pt x="412037" y="871350"/>
                    <a:pt x="402672" y="864066"/>
                  </a:cubicBezTo>
                  <a:cubicBezTo>
                    <a:pt x="386755" y="851686"/>
                    <a:pt x="352338" y="830510"/>
                    <a:pt x="352338" y="830510"/>
                  </a:cubicBezTo>
                  <a:cubicBezTo>
                    <a:pt x="304255" y="758385"/>
                    <a:pt x="368280" y="843263"/>
                    <a:pt x="310393" y="796954"/>
                  </a:cubicBezTo>
                  <a:cubicBezTo>
                    <a:pt x="302520" y="790656"/>
                    <a:pt x="300744" y="778916"/>
                    <a:pt x="293615" y="771787"/>
                  </a:cubicBezTo>
                  <a:cubicBezTo>
                    <a:pt x="286486" y="764658"/>
                    <a:pt x="276837" y="760602"/>
                    <a:pt x="268448" y="755009"/>
                  </a:cubicBezTo>
                  <a:cubicBezTo>
                    <a:pt x="223707" y="687897"/>
                    <a:pt x="282430" y="768991"/>
                    <a:pt x="226503" y="713064"/>
                  </a:cubicBezTo>
                  <a:cubicBezTo>
                    <a:pt x="219374" y="705935"/>
                    <a:pt x="216180" y="695642"/>
                    <a:pt x="209725" y="687897"/>
                  </a:cubicBezTo>
                  <a:cubicBezTo>
                    <a:pt x="202130" y="678783"/>
                    <a:pt x="192947" y="671119"/>
                    <a:pt x="184558" y="662730"/>
                  </a:cubicBezTo>
                  <a:cubicBezTo>
                    <a:pt x="164611" y="602889"/>
                    <a:pt x="192895" y="675236"/>
                    <a:pt x="151002" y="612396"/>
                  </a:cubicBezTo>
                  <a:cubicBezTo>
                    <a:pt x="146097" y="605038"/>
                    <a:pt x="146907" y="594959"/>
                    <a:pt x="142613" y="587229"/>
                  </a:cubicBezTo>
                  <a:cubicBezTo>
                    <a:pt x="132820" y="569602"/>
                    <a:pt x="120242" y="553673"/>
                    <a:pt x="109057" y="536895"/>
                  </a:cubicBezTo>
                  <a:cubicBezTo>
                    <a:pt x="103464" y="528506"/>
                    <a:pt x="95467" y="521293"/>
                    <a:pt x="92279" y="511728"/>
                  </a:cubicBezTo>
                  <a:cubicBezTo>
                    <a:pt x="89483" y="503339"/>
                    <a:pt x="88184" y="494291"/>
                    <a:pt x="83890" y="486561"/>
                  </a:cubicBezTo>
                  <a:cubicBezTo>
                    <a:pt x="74097" y="468934"/>
                    <a:pt x="56711" y="455357"/>
                    <a:pt x="50334" y="436227"/>
                  </a:cubicBezTo>
                  <a:cubicBezTo>
                    <a:pt x="22141" y="351648"/>
                    <a:pt x="65157" y="482841"/>
                    <a:pt x="33556" y="377504"/>
                  </a:cubicBezTo>
                  <a:cubicBezTo>
                    <a:pt x="28474" y="360564"/>
                    <a:pt x="20246" y="344512"/>
                    <a:pt x="16778" y="327170"/>
                  </a:cubicBezTo>
                  <a:cubicBezTo>
                    <a:pt x="6655" y="276554"/>
                    <a:pt x="12898" y="298752"/>
                    <a:pt x="0" y="260058"/>
                  </a:cubicBezTo>
                  <a:cubicBezTo>
                    <a:pt x="2796" y="212521"/>
                    <a:pt x="3874" y="164851"/>
                    <a:pt x="8389" y="117446"/>
                  </a:cubicBezTo>
                  <a:cubicBezTo>
                    <a:pt x="8412" y="117205"/>
                    <a:pt x="21193" y="62697"/>
                    <a:pt x="25167" y="58723"/>
                  </a:cubicBezTo>
                  <a:cubicBezTo>
                    <a:pt x="39426" y="44464"/>
                    <a:pt x="58723" y="36352"/>
                    <a:pt x="75501" y="25167"/>
                  </a:cubicBezTo>
                  <a:cubicBezTo>
                    <a:pt x="108026" y="3484"/>
                    <a:pt x="91103" y="11577"/>
                    <a:pt x="125835" y="0"/>
                  </a:cubicBezTo>
                  <a:cubicBezTo>
                    <a:pt x="206929" y="2796"/>
                    <a:pt x="288132" y="3328"/>
                    <a:pt x="369116" y="8389"/>
                  </a:cubicBezTo>
                  <a:cubicBezTo>
                    <a:pt x="377942" y="8941"/>
                    <a:pt x="386553" y="12484"/>
                    <a:pt x="394283" y="16778"/>
                  </a:cubicBezTo>
                  <a:cubicBezTo>
                    <a:pt x="411910" y="26571"/>
                    <a:pt x="427839" y="39149"/>
                    <a:pt x="444617" y="50334"/>
                  </a:cubicBezTo>
                  <a:lnTo>
                    <a:pt x="520118" y="100668"/>
                  </a:lnTo>
                  <a:lnTo>
                    <a:pt x="545285" y="117446"/>
                  </a:lnTo>
                  <a:lnTo>
                    <a:pt x="570452" y="134224"/>
                  </a:lnTo>
                  <a:cubicBezTo>
                    <a:pt x="618535" y="206349"/>
                    <a:pt x="554510" y="121471"/>
                    <a:pt x="612397" y="167780"/>
                  </a:cubicBezTo>
                  <a:cubicBezTo>
                    <a:pt x="666605" y="211146"/>
                    <a:pt x="591084" y="180250"/>
                    <a:pt x="654342" y="201336"/>
                  </a:cubicBezTo>
                  <a:cubicBezTo>
                    <a:pt x="675428" y="264594"/>
                    <a:pt x="644532" y="189073"/>
                    <a:pt x="687898" y="243280"/>
                  </a:cubicBezTo>
                  <a:cubicBezTo>
                    <a:pt x="734210" y="301168"/>
                    <a:pt x="649326" y="237140"/>
                    <a:pt x="721454" y="285225"/>
                  </a:cubicBezTo>
                  <a:cubicBezTo>
                    <a:pt x="737786" y="334220"/>
                    <a:pt x="717065" y="289225"/>
                    <a:pt x="755010" y="327170"/>
                  </a:cubicBezTo>
                  <a:cubicBezTo>
                    <a:pt x="810937" y="383097"/>
                    <a:pt x="729843" y="324374"/>
                    <a:pt x="796955" y="369115"/>
                  </a:cubicBezTo>
                  <a:cubicBezTo>
                    <a:pt x="824918" y="411060"/>
                    <a:pt x="805344" y="388690"/>
                    <a:pt x="864066" y="427838"/>
                  </a:cubicBezTo>
                  <a:lnTo>
                    <a:pt x="939567" y="478172"/>
                  </a:lnTo>
                  <a:lnTo>
                    <a:pt x="964734" y="494950"/>
                  </a:lnTo>
                  <a:cubicBezTo>
                    <a:pt x="973123" y="500543"/>
                    <a:pt x="980336" y="508540"/>
                    <a:pt x="989901" y="511728"/>
                  </a:cubicBezTo>
                  <a:cubicBezTo>
                    <a:pt x="998290" y="514524"/>
                    <a:pt x="1007338" y="515823"/>
                    <a:pt x="1015068" y="520117"/>
                  </a:cubicBezTo>
                  <a:cubicBezTo>
                    <a:pt x="1032695" y="529910"/>
                    <a:pt x="1046272" y="547296"/>
                    <a:pt x="1065402" y="553673"/>
                  </a:cubicBezTo>
                  <a:cubicBezTo>
                    <a:pt x="1128660" y="574759"/>
                    <a:pt x="1050687" y="546315"/>
                    <a:pt x="1115736" y="578840"/>
                  </a:cubicBezTo>
                  <a:cubicBezTo>
                    <a:pt x="1123645" y="582795"/>
                    <a:pt x="1133173" y="582935"/>
                    <a:pt x="1140903" y="587229"/>
                  </a:cubicBezTo>
                  <a:cubicBezTo>
                    <a:pt x="1158530" y="597022"/>
                    <a:pt x="1172107" y="614408"/>
                    <a:pt x="1191237" y="620785"/>
                  </a:cubicBezTo>
                  <a:lnTo>
                    <a:pt x="1266738" y="645952"/>
                  </a:lnTo>
                  <a:cubicBezTo>
                    <a:pt x="1275127" y="648748"/>
                    <a:pt x="1284547" y="649436"/>
                    <a:pt x="1291905" y="654341"/>
                  </a:cubicBezTo>
                  <a:cubicBezTo>
                    <a:pt x="1300294" y="659934"/>
                    <a:pt x="1307859" y="667024"/>
                    <a:pt x="1317072" y="671119"/>
                  </a:cubicBezTo>
                  <a:cubicBezTo>
                    <a:pt x="1333233" y="678302"/>
                    <a:pt x="1350628" y="682304"/>
                    <a:pt x="1367406" y="687897"/>
                  </a:cubicBezTo>
                  <a:cubicBezTo>
                    <a:pt x="1397033" y="697773"/>
                    <a:pt x="1429409" y="709279"/>
                    <a:pt x="1459685" y="713064"/>
                  </a:cubicBezTo>
                  <a:lnTo>
                    <a:pt x="1526797" y="721453"/>
                  </a:lnTo>
                  <a:cubicBezTo>
                    <a:pt x="1546744" y="728102"/>
                    <a:pt x="1564453" y="734720"/>
                    <a:pt x="1585520" y="738231"/>
                  </a:cubicBezTo>
                  <a:cubicBezTo>
                    <a:pt x="1624528" y="744732"/>
                    <a:pt x="1664188" y="747253"/>
                    <a:pt x="1702966" y="755009"/>
                  </a:cubicBezTo>
                  <a:cubicBezTo>
                    <a:pt x="1730929" y="760602"/>
                    <a:pt x="1758726" y="767099"/>
                    <a:pt x="1786855" y="771787"/>
                  </a:cubicBezTo>
                  <a:cubicBezTo>
                    <a:pt x="1803633" y="774583"/>
                    <a:pt x="1820585" y="776486"/>
                    <a:pt x="1837189" y="780176"/>
                  </a:cubicBezTo>
                  <a:cubicBezTo>
                    <a:pt x="1845821" y="782094"/>
                    <a:pt x="1853724" y="786647"/>
                    <a:pt x="1862356" y="788565"/>
                  </a:cubicBezTo>
                  <a:cubicBezTo>
                    <a:pt x="1878960" y="792255"/>
                    <a:pt x="1895869" y="794431"/>
                    <a:pt x="1912690" y="796954"/>
                  </a:cubicBezTo>
                  <a:lnTo>
                    <a:pt x="2030136" y="813732"/>
                  </a:lnTo>
                  <a:cubicBezTo>
                    <a:pt x="2038525" y="816528"/>
                    <a:pt x="2046671" y="820203"/>
                    <a:pt x="2055303" y="822121"/>
                  </a:cubicBezTo>
                  <a:cubicBezTo>
                    <a:pt x="2076254" y="826777"/>
                    <a:pt x="2145628" y="836223"/>
                    <a:pt x="2164360" y="838899"/>
                  </a:cubicBezTo>
                  <a:cubicBezTo>
                    <a:pt x="2172749" y="841695"/>
                    <a:pt x="2180856" y="845554"/>
                    <a:pt x="2189527" y="847288"/>
                  </a:cubicBezTo>
                  <a:cubicBezTo>
                    <a:pt x="2217775" y="852938"/>
                    <a:pt x="2288823" y="859983"/>
                    <a:pt x="2315362" y="864066"/>
                  </a:cubicBezTo>
                  <a:cubicBezTo>
                    <a:pt x="2329455" y="866234"/>
                    <a:pt x="2343168" y="870611"/>
                    <a:pt x="2357307" y="872455"/>
                  </a:cubicBezTo>
                  <a:cubicBezTo>
                    <a:pt x="2450176" y="884568"/>
                    <a:pt x="2512049" y="889573"/>
                    <a:pt x="2600588" y="897622"/>
                  </a:cubicBezTo>
                  <a:cubicBezTo>
                    <a:pt x="2614570" y="900418"/>
                    <a:pt x="2628418" y="903995"/>
                    <a:pt x="2642533" y="906011"/>
                  </a:cubicBezTo>
                  <a:cubicBezTo>
                    <a:pt x="2685756" y="912186"/>
                    <a:pt x="2791437" y="921444"/>
                    <a:pt x="2827090" y="922789"/>
                  </a:cubicBezTo>
                  <a:cubicBezTo>
                    <a:pt x="2938899" y="927008"/>
                    <a:pt x="3050785" y="928918"/>
                    <a:pt x="3162650" y="931178"/>
                  </a:cubicBezTo>
                  <a:lnTo>
                    <a:pt x="4420999" y="947956"/>
                  </a:lnTo>
                  <a:cubicBezTo>
                    <a:pt x="4437777" y="950752"/>
                    <a:pt x="4454495" y="953939"/>
                    <a:pt x="4471333" y="956345"/>
                  </a:cubicBezTo>
                  <a:cubicBezTo>
                    <a:pt x="4495624" y="959815"/>
                    <a:pt x="4537294" y="959964"/>
                    <a:pt x="4563611" y="973123"/>
                  </a:cubicBezTo>
                  <a:cubicBezTo>
                    <a:pt x="4572629" y="977632"/>
                    <a:pt x="4579760" y="985392"/>
                    <a:pt x="4588778" y="989901"/>
                  </a:cubicBezTo>
                  <a:cubicBezTo>
                    <a:pt x="4596687" y="993856"/>
                    <a:pt x="4606215" y="993996"/>
                    <a:pt x="4613945" y="998290"/>
                  </a:cubicBezTo>
                  <a:cubicBezTo>
                    <a:pt x="4631572" y="1008083"/>
                    <a:pt x="4664279" y="1031846"/>
                    <a:pt x="4664279" y="1031846"/>
                  </a:cubicBezTo>
                  <a:cubicBezTo>
                    <a:pt x="4679045" y="1076143"/>
                    <a:pt x="4667763" y="1049655"/>
                    <a:pt x="4706224" y="1107347"/>
                  </a:cubicBezTo>
                  <a:lnTo>
                    <a:pt x="4723002" y="1132514"/>
                  </a:lnTo>
                  <a:lnTo>
                    <a:pt x="4739780" y="1157680"/>
                  </a:lnTo>
                  <a:cubicBezTo>
                    <a:pt x="4758128" y="1212723"/>
                    <a:pt x="4755324" y="1193460"/>
                    <a:pt x="4739780" y="1291904"/>
                  </a:cubicBezTo>
                  <a:cubicBezTo>
                    <a:pt x="4737022" y="1309373"/>
                    <a:pt x="4732812" y="1327523"/>
                    <a:pt x="4723002" y="1342238"/>
                  </a:cubicBezTo>
                  <a:lnTo>
                    <a:pt x="4689446" y="1392572"/>
                  </a:lnTo>
                  <a:cubicBezTo>
                    <a:pt x="4683853" y="1400961"/>
                    <a:pt x="4681057" y="1412146"/>
                    <a:pt x="4672668" y="1417739"/>
                  </a:cubicBezTo>
                  <a:lnTo>
                    <a:pt x="4647501" y="1434517"/>
                  </a:lnTo>
                  <a:cubicBezTo>
                    <a:pt x="4641908" y="1442906"/>
                    <a:pt x="4638596" y="1453386"/>
                    <a:pt x="4630723" y="1459684"/>
                  </a:cubicBezTo>
                  <a:cubicBezTo>
                    <a:pt x="4623818" y="1465208"/>
                    <a:pt x="4613465" y="1464118"/>
                    <a:pt x="4605556" y="1468073"/>
                  </a:cubicBezTo>
                  <a:cubicBezTo>
                    <a:pt x="4596538" y="1472582"/>
                    <a:pt x="4589407" y="1480342"/>
                    <a:pt x="4580389" y="1484851"/>
                  </a:cubicBezTo>
                  <a:cubicBezTo>
                    <a:pt x="4572480" y="1488806"/>
                    <a:pt x="4563131" y="1489285"/>
                    <a:pt x="4555222" y="1493240"/>
                  </a:cubicBezTo>
                  <a:cubicBezTo>
                    <a:pt x="4532246" y="1504728"/>
                    <a:pt x="4531246" y="1515771"/>
                    <a:pt x="4504888" y="1518407"/>
                  </a:cubicBezTo>
                  <a:cubicBezTo>
                    <a:pt x="4485411" y="1520355"/>
                    <a:pt x="4497897" y="1533787"/>
                    <a:pt x="4488110" y="1535185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AAA01A8-0818-4776-8078-9D8A6CBFF28B}"/>
                </a:ext>
              </a:extLst>
            </p:cNvPr>
            <p:cNvGrpSpPr/>
            <p:nvPr/>
          </p:nvGrpSpPr>
          <p:grpSpPr>
            <a:xfrm>
              <a:off x="897622" y="1551963"/>
              <a:ext cx="3935835" cy="831908"/>
              <a:chOff x="897622" y="1551963"/>
              <a:chExt cx="3935835" cy="831908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20A0BBA-1306-458B-A972-A7CEC5D63BC4}"/>
                  </a:ext>
                </a:extLst>
              </p:cNvPr>
              <p:cNvSpPr/>
              <p:nvPr/>
            </p:nvSpPr>
            <p:spPr>
              <a:xfrm>
                <a:off x="897622" y="1551963"/>
                <a:ext cx="100668" cy="10066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650012E7-54BB-490B-8A60-F9244484754B}"/>
                  </a:ext>
                </a:extLst>
              </p:cNvPr>
              <p:cNvSpPr/>
              <p:nvPr/>
            </p:nvSpPr>
            <p:spPr>
              <a:xfrm>
                <a:off x="2006367" y="2065090"/>
                <a:ext cx="100668" cy="10066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C4B0BC2-2497-4FD3-9163-7135D3E8900C}"/>
                  </a:ext>
                </a:extLst>
              </p:cNvPr>
              <p:cNvSpPr/>
              <p:nvPr/>
            </p:nvSpPr>
            <p:spPr>
              <a:xfrm>
                <a:off x="3197603" y="2106933"/>
                <a:ext cx="100668" cy="10066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B2B5772-BBF6-44D4-82DE-29898A52BB69}"/>
                  </a:ext>
                </a:extLst>
              </p:cNvPr>
              <p:cNvSpPr/>
              <p:nvPr/>
            </p:nvSpPr>
            <p:spPr>
              <a:xfrm>
                <a:off x="4732789" y="2283203"/>
                <a:ext cx="100668" cy="10066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1E54F8-6051-4BD0-A812-99D5AA3FBB26}"/>
              </a:ext>
            </a:extLst>
          </p:cNvPr>
          <p:cNvCxnSpPr>
            <a:cxnSpLocks/>
            <a:stCxn id="7" idx="5"/>
            <a:endCxn id="8" idx="2"/>
          </p:cNvCxnSpPr>
          <p:nvPr/>
        </p:nvCxnSpPr>
        <p:spPr>
          <a:xfrm>
            <a:off x="4158008" y="3168852"/>
            <a:ext cx="1022819" cy="4775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176D3AB-A2AA-46C5-9B56-D082ABC96FA1}"/>
              </a:ext>
            </a:extLst>
          </p:cNvPr>
          <p:cNvCxnSpPr>
            <a:cxnSpLocks/>
            <a:stCxn id="8" idx="5"/>
            <a:endCxn id="9" idx="2"/>
          </p:cNvCxnSpPr>
          <p:nvPr/>
        </p:nvCxnSpPr>
        <p:spPr>
          <a:xfrm>
            <a:off x="5266753" y="3681979"/>
            <a:ext cx="1105310" cy="625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6B388D6-B9E2-49E2-96A8-DA650CCA9098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6472731" y="3688230"/>
            <a:ext cx="1434518" cy="1762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10169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11DE8-E9FF-4449-B0CD-438116D57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sz="4900" dirty="0">
                <a:latin typeface="Helvetica" pitchFamily="2" charset="0"/>
              </a:rPr>
              <a:t>The </a:t>
            </a:r>
            <a:r>
              <a:rPr lang="en-CA" sz="4900" dirty="0" err="1">
                <a:latin typeface="Helvetica" pitchFamily="2" charset="0"/>
              </a:rPr>
              <a:t>OPlanaR</a:t>
            </a:r>
            <a:r>
              <a:rPr lang="en-CA" sz="4900" dirty="0">
                <a:latin typeface="Helvetica" pitchFamily="2" charset="0"/>
              </a:rPr>
              <a:t> Algorithm</a:t>
            </a:r>
            <a:br>
              <a:rPr lang="en-CA" dirty="0">
                <a:latin typeface="Helvetica" pitchFamily="2" charset="0"/>
              </a:rPr>
            </a:br>
            <a:r>
              <a:rPr lang="en-CA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Step 1.3: Smooth vertex coordinates using Gaussians</a:t>
            </a:r>
            <a:endParaRPr lang="en-CA" dirty="0">
              <a:latin typeface="Helvetica" pitchFamily="2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691295B-5407-439E-B445-61F825C6FA59}"/>
              </a:ext>
            </a:extLst>
          </p:cNvPr>
          <p:cNvGrpSpPr/>
          <p:nvPr/>
        </p:nvGrpSpPr>
        <p:grpSpPr>
          <a:xfrm>
            <a:off x="3719744" y="2604754"/>
            <a:ext cx="4752511" cy="1648492"/>
            <a:chOff x="915798" y="3496756"/>
            <a:chExt cx="4752511" cy="1648492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277DD82-9977-480D-80EF-1358F73838BC}"/>
                </a:ext>
              </a:extLst>
            </p:cNvPr>
            <p:cNvSpPr/>
            <p:nvPr/>
          </p:nvSpPr>
          <p:spPr>
            <a:xfrm>
              <a:off x="915798" y="3496756"/>
              <a:ext cx="4752511" cy="1648492"/>
            </a:xfrm>
            <a:custGeom>
              <a:avLst/>
              <a:gdLst>
                <a:gd name="connsiteX0" fmla="*/ 4488110 w 4752511"/>
                <a:gd name="connsiteY0" fmla="*/ 1535185 h 1648492"/>
                <a:gd name="connsiteX1" fmla="*/ 4446166 w 4752511"/>
                <a:gd name="connsiteY1" fmla="*/ 1526796 h 1648492"/>
                <a:gd name="connsiteX2" fmla="*/ 4009938 w 4752511"/>
                <a:gd name="connsiteY2" fmla="*/ 1543574 h 1648492"/>
                <a:gd name="connsiteX3" fmla="*/ 3875714 w 4752511"/>
                <a:gd name="connsiteY3" fmla="*/ 1560352 h 1648492"/>
                <a:gd name="connsiteX4" fmla="*/ 3850547 w 4752511"/>
                <a:gd name="connsiteY4" fmla="*/ 1568741 h 1648492"/>
                <a:gd name="connsiteX5" fmla="*/ 3783435 w 4752511"/>
                <a:gd name="connsiteY5" fmla="*/ 1577130 h 1648492"/>
                <a:gd name="connsiteX6" fmla="*/ 2281806 w 4752511"/>
                <a:gd name="connsiteY6" fmla="*/ 1577130 h 1648492"/>
                <a:gd name="connsiteX7" fmla="*/ 1895912 w 4752511"/>
                <a:gd name="connsiteY7" fmla="*/ 1568741 h 1648492"/>
                <a:gd name="connsiteX8" fmla="*/ 1770077 w 4752511"/>
                <a:gd name="connsiteY8" fmla="*/ 1551963 h 1648492"/>
                <a:gd name="connsiteX9" fmla="*/ 1702966 w 4752511"/>
                <a:gd name="connsiteY9" fmla="*/ 1535185 h 1648492"/>
                <a:gd name="connsiteX10" fmla="*/ 1610687 w 4752511"/>
                <a:gd name="connsiteY10" fmla="*/ 1518407 h 1648492"/>
                <a:gd name="connsiteX11" fmla="*/ 1560353 w 4752511"/>
                <a:gd name="connsiteY11" fmla="*/ 1510018 h 1648492"/>
                <a:gd name="connsiteX12" fmla="*/ 1535186 w 4752511"/>
                <a:gd name="connsiteY12" fmla="*/ 1501629 h 1648492"/>
                <a:gd name="connsiteX13" fmla="*/ 1484852 w 4752511"/>
                <a:gd name="connsiteY13" fmla="*/ 1493240 h 1648492"/>
                <a:gd name="connsiteX14" fmla="*/ 1434518 w 4752511"/>
                <a:gd name="connsiteY14" fmla="*/ 1476462 h 1648492"/>
                <a:gd name="connsiteX15" fmla="*/ 1400962 w 4752511"/>
                <a:gd name="connsiteY15" fmla="*/ 1468073 h 1648492"/>
                <a:gd name="connsiteX16" fmla="*/ 1375795 w 4752511"/>
                <a:gd name="connsiteY16" fmla="*/ 1451295 h 1648492"/>
                <a:gd name="connsiteX17" fmla="*/ 1325461 w 4752511"/>
                <a:gd name="connsiteY17" fmla="*/ 1434517 h 1648492"/>
                <a:gd name="connsiteX18" fmla="*/ 1266738 w 4752511"/>
                <a:gd name="connsiteY18" fmla="*/ 1409350 h 1648492"/>
                <a:gd name="connsiteX19" fmla="*/ 1199626 w 4752511"/>
                <a:gd name="connsiteY19" fmla="*/ 1384183 h 1648492"/>
                <a:gd name="connsiteX20" fmla="*/ 1174459 w 4752511"/>
                <a:gd name="connsiteY20" fmla="*/ 1367405 h 1648492"/>
                <a:gd name="connsiteX21" fmla="*/ 1149292 w 4752511"/>
                <a:gd name="connsiteY21" fmla="*/ 1359016 h 1648492"/>
                <a:gd name="connsiteX22" fmla="*/ 1098958 w 4752511"/>
                <a:gd name="connsiteY22" fmla="*/ 1325460 h 1648492"/>
                <a:gd name="connsiteX23" fmla="*/ 1073791 w 4752511"/>
                <a:gd name="connsiteY23" fmla="*/ 1317071 h 1648492"/>
                <a:gd name="connsiteX24" fmla="*/ 1048624 w 4752511"/>
                <a:gd name="connsiteY24" fmla="*/ 1300293 h 1648492"/>
                <a:gd name="connsiteX25" fmla="*/ 998290 w 4752511"/>
                <a:gd name="connsiteY25" fmla="*/ 1283515 h 1648492"/>
                <a:gd name="connsiteX26" fmla="*/ 947956 w 4752511"/>
                <a:gd name="connsiteY26" fmla="*/ 1249959 h 1648492"/>
                <a:gd name="connsiteX27" fmla="*/ 922789 w 4752511"/>
                <a:gd name="connsiteY27" fmla="*/ 1233181 h 1648492"/>
                <a:gd name="connsiteX28" fmla="*/ 897622 w 4752511"/>
                <a:gd name="connsiteY28" fmla="*/ 1224792 h 1648492"/>
                <a:gd name="connsiteX29" fmla="*/ 872455 w 4752511"/>
                <a:gd name="connsiteY29" fmla="*/ 1199625 h 1648492"/>
                <a:gd name="connsiteX30" fmla="*/ 822122 w 4752511"/>
                <a:gd name="connsiteY30" fmla="*/ 1166069 h 1648492"/>
                <a:gd name="connsiteX31" fmla="*/ 746621 w 4752511"/>
                <a:gd name="connsiteY31" fmla="*/ 1115736 h 1648492"/>
                <a:gd name="connsiteX32" fmla="*/ 721454 w 4752511"/>
                <a:gd name="connsiteY32" fmla="*/ 1098958 h 1648492"/>
                <a:gd name="connsiteX33" fmla="*/ 696287 w 4752511"/>
                <a:gd name="connsiteY33" fmla="*/ 1082180 h 1648492"/>
                <a:gd name="connsiteX34" fmla="*/ 645953 w 4752511"/>
                <a:gd name="connsiteY34" fmla="*/ 1040235 h 1648492"/>
                <a:gd name="connsiteX35" fmla="*/ 620786 w 4752511"/>
                <a:gd name="connsiteY35" fmla="*/ 1031846 h 1648492"/>
                <a:gd name="connsiteX36" fmla="*/ 595619 w 4752511"/>
                <a:gd name="connsiteY36" fmla="*/ 1006679 h 1648492"/>
                <a:gd name="connsiteX37" fmla="*/ 570452 w 4752511"/>
                <a:gd name="connsiteY37" fmla="*/ 998290 h 1648492"/>
                <a:gd name="connsiteX38" fmla="*/ 545285 w 4752511"/>
                <a:gd name="connsiteY38" fmla="*/ 981512 h 1648492"/>
                <a:gd name="connsiteX39" fmla="*/ 528507 w 4752511"/>
                <a:gd name="connsiteY39" fmla="*/ 956345 h 1648492"/>
                <a:gd name="connsiteX40" fmla="*/ 478173 w 4752511"/>
                <a:gd name="connsiteY40" fmla="*/ 931178 h 1648492"/>
                <a:gd name="connsiteX41" fmla="*/ 427839 w 4752511"/>
                <a:gd name="connsiteY41" fmla="*/ 889233 h 1648492"/>
                <a:gd name="connsiteX42" fmla="*/ 402672 w 4752511"/>
                <a:gd name="connsiteY42" fmla="*/ 864066 h 1648492"/>
                <a:gd name="connsiteX43" fmla="*/ 352338 w 4752511"/>
                <a:gd name="connsiteY43" fmla="*/ 830510 h 1648492"/>
                <a:gd name="connsiteX44" fmla="*/ 310393 w 4752511"/>
                <a:gd name="connsiteY44" fmla="*/ 796954 h 1648492"/>
                <a:gd name="connsiteX45" fmla="*/ 293615 w 4752511"/>
                <a:gd name="connsiteY45" fmla="*/ 771787 h 1648492"/>
                <a:gd name="connsiteX46" fmla="*/ 268448 w 4752511"/>
                <a:gd name="connsiteY46" fmla="*/ 755009 h 1648492"/>
                <a:gd name="connsiteX47" fmla="*/ 226503 w 4752511"/>
                <a:gd name="connsiteY47" fmla="*/ 713064 h 1648492"/>
                <a:gd name="connsiteX48" fmla="*/ 209725 w 4752511"/>
                <a:gd name="connsiteY48" fmla="*/ 687897 h 1648492"/>
                <a:gd name="connsiteX49" fmla="*/ 184558 w 4752511"/>
                <a:gd name="connsiteY49" fmla="*/ 662730 h 1648492"/>
                <a:gd name="connsiteX50" fmla="*/ 151002 w 4752511"/>
                <a:gd name="connsiteY50" fmla="*/ 612396 h 1648492"/>
                <a:gd name="connsiteX51" fmla="*/ 142613 w 4752511"/>
                <a:gd name="connsiteY51" fmla="*/ 587229 h 1648492"/>
                <a:gd name="connsiteX52" fmla="*/ 109057 w 4752511"/>
                <a:gd name="connsiteY52" fmla="*/ 536895 h 1648492"/>
                <a:gd name="connsiteX53" fmla="*/ 92279 w 4752511"/>
                <a:gd name="connsiteY53" fmla="*/ 511728 h 1648492"/>
                <a:gd name="connsiteX54" fmla="*/ 83890 w 4752511"/>
                <a:gd name="connsiteY54" fmla="*/ 486561 h 1648492"/>
                <a:gd name="connsiteX55" fmla="*/ 50334 w 4752511"/>
                <a:gd name="connsiteY55" fmla="*/ 436227 h 1648492"/>
                <a:gd name="connsiteX56" fmla="*/ 33556 w 4752511"/>
                <a:gd name="connsiteY56" fmla="*/ 377504 h 1648492"/>
                <a:gd name="connsiteX57" fmla="*/ 16778 w 4752511"/>
                <a:gd name="connsiteY57" fmla="*/ 327170 h 1648492"/>
                <a:gd name="connsiteX58" fmla="*/ 0 w 4752511"/>
                <a:gd name="connsiteY58" fmla="*/ 260058 h 1648492"/>
                <a:gd name="connsiteX59" fmla="*/ 8389 w 4752511"/>
                <a:gd name="connsiteY59" fmla="*/ 117446 h 1648492"/>
                <a:gd name="connsiteX60" fmla="*/ 25167 w 4752511"/>
                <a:gd name="connsiteY60" fmla="*/ 58723 h 1648492"/>
                <a:gd name="connsiteX61" fmla="*/ 75501 w 4752511"/>
                <a:gd name="connsiteY61" fmla="*/ 25167 h 1648492"/>
                <a:gd name="connsiteX62" fmla="*/ 125835 w 4752511"/>
                <a:gd name="connsiteY62" fmla="*/ 0 h 1648492"/>
                <a:gd name="connsiteX63" fmla="*/ 369116 w 4752511"/>
                <a:gd name="connsiteY63" fmla="*/ 8389 h 1648492"/>
                <a:gd name="connsiteX64" fmla="*/ 394283 w 4752511"/>
                <a:gd name="connsiteY64" fmla="*/ 16778 h 1648492"/>
                <a:gd name="connsiteX65" fmla="*/ 444617 w 4752511"/>
                <a:gd name="connsiteY65" fmla="*/ 50334 h 1648492"/>
                <a:gd name="connsiteX66" fmla="*/ 520118 w 4752511"/>
                <a:gd name="connsiteY66" fmla="*/ 100668 h 1648492"/>
                <a:gd name="connsiteX67" fmla="*/ 545285 w 4752511"/>
                <a:gd name="connsiteY67" fmla="*/ 117446 h 1648492"/>
                <a:gd name="connsiteX68" fmla="*/ 570452 w 4752511"/>
                <a:gd name="connsiteY68" fmla="*/ 134224 h 1648492"/>
                <a:gd name="connsiteX69" fmla="*/ 612397 w 4752511"/>
                <a:gd name="connsiteY69" fmla="*/ 167780 h 1648492"/>
                <a:gd name="connsiteX70" fmla="*/ 654342 w 4752511"/>
                <a:gd name="connsiteY70" fmla="*/ 201336 h 1648492"/>
                <a:gd name="connsiteX71" fmla="*/ 687898 w 4752511"/>
                <a:gd name="connsiteY71" fmla="*/ 243280 h 1648492"/>
                <a:gd name="connsiteX72" fmla="*/ 721454 w 4752511"/>
                <a:gd name="connsiteY72" fmla="*/ 285225 h 1648492"/>
                <a:gd name="connsiteX73" fmla="*/ 755010 w 4752511"/>
                <a:gd name="connsiteY73" fmla="*/ 327170 h 1648492"/>
                <a:gd name="connsiteX74" fmla="*/ 796955 w 4752511"/>
                <a:gd name="connsiteY74" fmla="*/ 369115 h 1648492"/>
                <a:gd name="connsiteX75" fmla="*/ 864066 w 4752511"/>
                <a:gd name="connsiteY75" fmla="*/ 427838 h 1648492"/>
                <a:gd name="connsiteX76" fmla="*/ 939567 w 4752511"/>
                <a:gd name="connsiteY76" fmla="*/ 478172 h 1648492"/>
                <a:gd name="connsiteX77" fmla="*/ 964734 w 4752511"/>
                <a:gd name="connsiteY77" fmla="*/ 494950 h 1648492"/>
                <a:gd name="connsiteX78" fmla="*/ 989901 w 4752511"/>
                <a:gd name="connsiteY78" fmla="*/ 511728 h 1648492"/>
                <a:gd name="connsiteX79" fmla="*/ 1015068 w 4752511"/>
                <a:gd name="connsiteY79" fmla="*/ 520117 h 1648492"/>
                <a:gd name="connsiteX80" fmla="*/ 1065402 w 4752511"/>
                <a:gd name="connsiteY80" fmla="*/ 553673 h 1648492"/>
                <a:gd name="connsiteX81" fmla="*/ 1115736 w 4752511"/>
                <a:gd name="connsiteY81" fmla="*/ 578840 h 1648492"/>
                <a:gd name="connsiteX82" fmla="*/ 1140903 w 4752511"/>
                <a:gd name="connsiteY82" fmla="*/ 587229 h 1648492"/>
                <a:gd name="connsiteX83" fmla="*/ 1191237 w 4752511"/>
                <a:gd name="connsiteY83" fmla="*/ 620785 h 1648492"/>
                <a:gd name="connsiteX84" fmla="*/ 1266738 w 4752511"/>
                <a:gd name="connsiteY84" fmla="*/ 645952 h 1648492"/>
                <a:gd name="connsiteX85" fmla="*/ 1291905 w 4752511"/>
                <a:gd name="connsiteY85" fmla="*/ 654341 h 1648492"/>
                <a:gd name="connsiteX86" fmla="*/ 1317072 w 4752511"/>
                <a:gd name="connsiteY86" fmla="*/ 671119 h 1648492"/>
                <a:gd name="connsiteX87" fmla="*/ 1367406 w 4752511"/>
                <a:gd name="connsiteY87" fmla="*/ 687897 h 1648492"/>
                <a:gd name="connsiteX88" fmla="*/ 1459685 w 4752511"/>
                <a:gd name="connsiteY88" fmla="*/ 713064 h 1648492"/>
                <a:gd name="connsiteX89" fmla="*/ 1526797 w 4752511"/>
                <a:gd name="connsiteY89" fmla="*/ 721453 h 1648492"/>
                <a:gd name="connsiteX90" fmla="*/ 1585520 w 4752511"/>
                <a:gd name="connsiteY90" fmla="*/ 738231 h 1648492"/>
                <a:gd name="connsiteX91" fmla="*/ 1702966 w 4752511"/>
                <a:gd name="connsiteY91" fmla="*/ 755009 h 1648492"/>
                <a:gd name="connsiteX92" fmla="*/ 1786855 w 4752511"/>
                <a:gd name="connsiteY92" fmla="*/ 771787 h 1648492"/>
                <a:gd name="connsiteX93" fmla="*/ 1837189 w 4752511"/>
                <a:gd name="connsiteY93" fmla="*/ 780176 h 1648492"/>
                <a:gd name="connsiteX94" fmla="*/ 1862356 w 4752511"/>
                <a:gd name="connsiteY94" fmla="*/ 788565 h 1648492"/>
                <a:gd name="connsiteX95" fmla="*/ 1912690 w 4752511"/>
                <a:gd name="connsiteY95" fmla="*/ 796954 h 1648492"/>
                <a:gd name="connsiteX96" fmla="*/ 2030136 w 4752511"/>
                <a:gd name="connsiteY96" fmla="*/ 813732 h 1648492"/>
                <a:gd name="connsiteX97" fmla="*/ 2055303 w 4752511"/>
                <a:gd name="connsiteY97" fmla="*/ 822121 h 1648492"/>
                <a:gd name="connsiteX98" fmla="*/ 2164360 w 4752511"/>
                <a:gd name="connsiteY98" fmla="*/ 838899 h 1648492"/>
                <a:gd name="connsiteX99" fmla="*/ 2189527 w 4752511"/>
                <a:gd name="connsiteY99" fmla="*/ 847288 h 1648492"/>
                <a:gd name="connsiteX100" fmla="*/ 2315362 w 4752511"/>
                <a:gd name="connsiteY100" fmla="*/ 864066 h 1648492"/>
                <a:gd name="connsiteX101" fmla="*/ 2357307 w 4752511"/>
                <a:gd name="connsiteY101" fmla="*/ 872455 h 1648492"/>
                <a:gd name="connsiteX102" fmla="*/ 2600588 w 4752511"/>
                <a:gd name="connsiteY102" fmla="*/ 897622 h 1648492"/>
                <a:gd name="connsiteX103" fmla="*/ 2642533 w 4752511"/>
                <a:gd name="connsiteY103" fmla="*/ 906011 h 1648492"/>
                <a:gd name="connsiteX104" fmla="*/ 2827090 w 4752511"/>
                <a:gd name="connsiteY104" fmla="*/ 922789 h 1648492"/>
                <a:gd name="connsiteX105" fmla="*/ 3162650 w 4752511"/>
                <a:gd name="connsiteY105" fmla="*/ 931178 h 1648492"/>
                <a:gd name="connsiteX106" fmla="*/ 4420999 w 4752511"/>
                <a:gd name="connsiteY106" fmla="*/ 947956 h 1648492"/>
                <a:gd name="connsiteX107" fmla="*/ 4471333 w 4752511"/>
                <a:gd name="connsiteY107" fmla="*/ 956345 h 1648492"/>
                <a:gd name="connsiteX108" fmla="*/ 4563611 w 4752511"/>
                <a:gd name="connsiteY108" fmla="*/ 973123 h 1648492"/>
                <a:gd name="connsiteX109" fmla="*/ 4588778 w 4752511"/>
                <a:gd name="connsiteY109" fmla="*/ 989901 h 1648492"/>
                <a:gd name="connsiteX110" fmla="*/ 4613945 w 4752511"/>
                <a:gd name="connsiteY110" fmla="*/ 998290 h 1648492"/>
                <a:gd name="connsiteX111" fmla="*/ 4664279 w 4752511"/>
                <a:gd name="connsiteY111" fmla="*/ 1031846 h 1648492"/>
                <a:gd name="connsiteX112" fmla="*/ 4706224 w 4752511"/>
                <a:gd name="connsiteY112" fmla="*/ 1107347 h 1648492"/>
                <a:gd name="connsiteX113" fmla="*/ 4723002 w 4752511"/>
                <a:gd name="connsiteY113" fmla="*/ 1132514 h 1648492"/>
                <a:gd name="connsiteX114" fmla="*/ 4739780 w 4752511"/>
                <a:gd name="connsiteY114" fmla="*/ 1157680 h 1648492"/>
                <a:gd name="connsiteX115" fmla="*/ 4739780 w 4752511"/>
                <a:gd name="connsiteY115" fmla="*/ 1291904 h 1648492"/>
                <a:gd name="connsiteX116" fmla="*/ 4723002 w 4752511"/>
                <a:gd name="connsiteY116" fmla="*/ 1342238 h 1648492"/>
                <a:gd name="connsiteX117" fmla="*/ 4689446 w 4752511"/>
                <a:gd name="connsiteY117" fmla="*/ 1392572 h 1648492"/>
                <a:gd name="connsiteX118" fmla="*/ 4672668 w 4752511"/>
                <a:gd name="connsiteY118" fmla="*/ 1417739 h 1648492"/>
                <a:gd name="connsiteX119" fmla="*/ 4647501 w 4752511"/>
                <a:gd name="connsiteY119" fmla="*/ 1434517 h 1648492"/>
                <a:gd name="connsiteX120" fmla="*/ 4630723 w 4752511"/>
                <a:gd name="connsiteY120" fmla="*/ 1459684 h 1648492"/>
                <a:gd name="connsiteX121" fmla="*/ 4605556 w 4752511"/>
                <a:gd name="connsiteY121" fmla="*/ 1468073 h 1648492"/>
                <a:gd name="connsiteX122" fmla="*/ 4580389 w 4752511"/>
                <a:gd name="connsiteY122" fmla="*/ 1484851 h 1648492"/>
                <a:gd name="connsiteX123" fmla="*/ 4555222 w 4752511"/>
                <a:gd name="connsiteY123" fmla="*/ 1493240 h 1648492"/>
                <a:gd name="connsiteX124" fmla="*/ 4504888 w 4752511"/>
                <a:gd name="connsiteY124" fmla="*/ 1518407 h 1648492"/>
                <a:gd name="connsiteX125" fmla="*/ 4488110 w 4752511"/>
                <a:gd name="connsiteY125" fmla="*/ 1535185 h 164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4752511" h="1648492">
                  <a:moveTo>
                    <a:pt x="4488110" y="1535185"/>
                  </a:moveTo>
                  <a:cubicBezTo>
                    <a:pt x="4478323" y="1536583"/>
                    <a:pt x="4460424" y="1526796"/>
                    <a:pt x="4446166" y="1526796"/>
                  </a:cubicBezTo>
                  <a:cubicBezTo>
                    <a:pt x="4171903" y="1526796"/>
                    <a:pt x="4189346" y="1527264"/>
                    <a:pt x="4009938" y="1543574"/>
                  </a:cubicBezTo>
                  <a:cubicBezTo>
                    <a:pt x="3943585" y="1565692"/>
                    <a:pt x="4020789" y="1542218"/>
                    <a:pt x="3875714" y="1560352"/>
                  </a:cubicBezTo>
                  <a:cubicBezTo>
                    <a:pt x="3866940" y="1561449"/>
                    <a:pt x="3859247" y="1567159"/>
                    <a:pt x="3850547" y="1568741"/>
                  </a:cubicBezTo>
                  <a:cubicBezTo>
                    <a:pt x="3828366" y="1572774"/>
                    <a:pt x="3805806" y="1574334"/>
                    <a:pt x="3783435" y="1577130"/>
                  </a:cubicBezTo>
                  <a:cubicBezTo>
                    <a:pt x="3308578" y="1735416"/>
                    <a:pt x="2782329" y="1581639"/>
                    <a:pt x="2281806" y="1577130"/>
                  </a:cubicBezTo>
                  <a:cubicBezTo>
                    <a:pt x="2153149" y="1575971"/>
                    <a:pt x="2024543" y="1571537"/>
                    <a:pt x="1895912" y="1568741"/>
                  </a:cubicBezTo>
                  <a:cubicBezTo>
                    <a:pt x="1804222" y="1545818"/>
                    <a:pt x="1949303" y="1580262"/>
                    <a:pt x="1770077" y="1551963"/>
                  </a:cubicBezTo>
                  <a:cubicBezTo>
                    <a:pt x="1747300" y="1548367"/>
                    <a:pt x="1725793" y="1538446"/>
                    <a:pt x="1702966" y="1535185"/>
                  </a:cubicBezTo>
                  <a:cubicBezTo>
                    <a:pt x="1553689" y="1513860"/>
                    <a:pt x="1709572" y="1538184"/>
                    <a:pt x="1610687" y="1518407"/>
                  </a:cubicBezTo>
                  <a:cubicBezTo>
                    <a:pt x="1594008" y="1515071"/>
                    <a:pt x="1576957" y="1513708"/>
                    <a:pt x="1560353" y="1510018"/>
                  </a:cubicBezTo>
                  <a:cubicBezTo>
                    <a:pt x="1551721" y="1508100"/>
                    <a:pt x="1543818" y="1503547"/>
                    <a:pt x="1535186" y="1501629"/>
                  </a:cubicBezTo>
                  <a:cubicBezTo>
                    <a:pt x="1518582" y="1497939"/>
                    <a:pt x="1501354" y="1497365"/>
                    <a:pt x="1484852" y="1493240"/>
                  </a:cubicBezTo>
                  <a:cubicBezTo>
                    <a:pt x="1467694" y="1488951"/>
                    <a:pt x="1451676" y="1480751"/>
                    <a:pt x="1434518" y="1476462"/>
                  </a:cubicBezTo>
                  <a:lnTo>
                    <a:pt x="1400962" y="1468073"/>
                  </a:lnTo>
                  <a:cubicBezTo>
                    <a:pt x="1392573" y="1462480"/>
                    <a:pt x="1385008" y="1455390"/>
                    <a:pt x="1375795" y="1451295"/>
                  </a:cubicBezTo>
                  <a:cubicBezTo>
                    <a:pt x="1359634" y="1444112"/>
                    <a:pt x="1340176" y="1444327"/>
                    <a:pt x="1325461" y="1434517"/>
                  </a:cubicBezTo>
                  <a:cubicBezTo>
                    <a:pt x="1274459" y="1400516"/>
                    <a:pt x="1328648" y="1432566"/>
                    <a:pt x="1266738" y="1409350"/>
                  </a:cubicBezTo>
                  <a:cubicBezTo>
                    <a:pt x="1179001" y="1376449"/>
                    <a:pt x="1285759" y="1405716"/>
                    <a:pt x="1199626" y="1384183"/>
                  </a:cubicBezTo>
                  <a:cubicBezTo>
                    <a:pt x="1191237" y="1378590"/>
                    <a:pt x="1183477" y="1371914"/>
                    <a:pt x="1174459" y="1367405"/>
                  </a:cubicBezTo>
                  <a:cubicBezTo>
                    <a:pt x="1166550" y="1363450"/>
                    <a:pt x="1157022" y="1363310"/>
                    <a:pt x="1149292" y="1359016"/>
                  </a:cubicBezTo>
                  <a:cubicBezTo>
                    <a:pt x="1131665" y="1349223"/>
                    <a:pt x="1118088" y="1331837"/>
                    <a:pt x="1098958" y="1325460"/>
                  </a:cubicBezTo>
                  <a:cubicBezTo>
                    <a:pt x="1090569" y="1322664"/>
                    <a:pt x="1081700" y="1321026"/>
                    <a:pt x="1073791" y="1317071"/>
                  </a:cubicBezTo>
                  <a:cubicBezTo>
                    <a:pt x="1064773" y="1312562"/>
                    <a:pt x="1057837" y="1304388"/>
                    <a:pt x="1048624" y="1300293"/>
                  </a:cubicBezTo>
                  <a:cubicBezTo>
                    <a:pt x="1032463" y="1293110"/>
                    <a:pt x="1013005" y="1293325"/>
                    <a:pt x="998290" y="1283515"/>
                  </a:cubicBezTo>
                  <a:lnTo>
                    <a:pt x="947956" y="1249959"/>
                  </a:lnTo>
                  <a:cubicBezTo>
                    <a:pt x="939567" y="1244366"/>
                    <a:pt x="932354" y="1236369"/>
                    <a:pt x="922789" y="1233181"/>
                  </a:cubicBezTo>
                  <a:lnTo>
                    <a:pt x="897622" y="1224792"/>
                  </a:lnTo>
                  <a:cubicBezTo>
                    <a:pt x="889233" y="1216403"/>
                    <a:pt x="881820" y="1206909"/>
                    <a:pt x="872455" y="1199625"/>
                  </a:cubicBezTo>
                  <a:cubicBezTo>
                    <a:pt x="856538" y="1187245"/>
                    <a:pt x="838900" y="1177254"/>
                    <a:pt x="822122" y="1166069"/>
                  </a:cubicBezTo>
                  <a:lnTo>
                    <a:pt x="746621" y="1115736"/>
                  </a:lnTo>
                  <a:lnTo>
                    <a:pt x="721454" y="1098958"/>
                  </a:lnTo>
                  <a:cubicBezTo>
                    <a:pt x="713065" y="1093365"/>
                    <a:pt x="703416" y="1089309"/>
                    <a:pt x="696287" y="1082180"/>
                  </a:cubicBezTo>
                  <a:cubicBezTo>
                    <a:pt x="677734" y="1063627"/>
                    <a:pt x="669312" y="1051914"/>
                    <a:pt x="645953" y="1040235"/>
                  </a:cubicBezTo>
                  <a:cubicBezTo>
                    <a:pt x="638044" y="1036280"/>
                    <a:pt x="629175" y="1034642"/>
                    <a:pt x="620786" y="1031846"/>
                  </a:cubicBezTo>
                  <a:cubicBezTo>
                    <a:pt x="612397" y="1023457"/>
                    <a:pt x="605490" y="1013260"/>
                    <a:pt x="595619" y="1006679"/>
                  </a:cubicBezTo>
                  <a:cubicBezTo>
                    <a:pt x="588261" y="1001774"/>
                    <a:pt x="578361" y="1002245"/>
                    <a:pt x="570452" y="998290"/>
                  </a:cubicBezTo>
                  <a:cubicBezTo>
                    <a:pt x="561434" y="993781"/>
                    <a:pt x="553674" y="987105"/>
                    <a:pt x="545285" y="981512"/>
                  </a:cubicBezTo>
                  <a:cubicBezTo>
                    <a:pt x="539692" y="973123"/>
                    <a:pt x="535636" y="963474"/>
                    <a:pt x="528507" y="956345"/>
                  </a:cubicBezTo>
                  <a:cubicBezTo>
                    <a:pt x="512245" y="940083"/>
                    <a:pt x="498642" y="938001"/>
                    <a:pt x="478173" y="931178"/>
                  </a:cubicBezTo>
                  <a:cubicBezTo>
                    <a:pt x="404647" y="857652"/>
                    <a:pt x="497916" y="947630"/>
                    <a:pt x="427839" y="889233"/>
                  </a:cubicBezTo>
                  <a:cubicBezTo>
                    <a:pt x="418725" y="881638"/>
                    <a:pt x="412037" y="871350"/>
                    <a:pt x="402672" y="864066"/>
                  </a:cubicBezTo>
                  <a:cubicBezTo>
                    <a:pt x="386755" y="851686"/>
                    <a:pt x="352338" y="830510"/>
                    <a:pt x="352338" y="830510"/>
                  </a:cubicBezTo>
                  <a:cubicBezTo>
                    <a:pt x="304255" y="758385"/>
                    <a:pt x="368280" y="843263"/>
                    <a:pt x="310393" y="796954"/>
                  </a:cubicBezTo>
                  <a:cubicBezTo>
                    <a:pt x="302520" y="790656"/>
                    <a:pt x="300744" y="778916"/>
                    <a:pt x="293615" y="771787"/>
                  </a:cubicBezTo>
                  <a:cubicBezTo>
                    <a:pt x="286486" y="764658"/>
                    <a:pt x="276837" y="760602"/>
                    <a:pt x="268448" y="755009"/>
                  </a:cubicBezTo>
                  <a:cubicBezTo>
                    <a:pt x="223707" y="687897"/>
                    <a:pt x="282430" y="768991"/>
                    <a:pt x="226503" y="713064"/>
                  </a:cubicBezTo>
                  <a:cubicBezTo>
                    <a:pt x="219374" y="705935"/>
                    <a:pt x="216180" y="695642"/>
                    <a:pt x="209725" y="687897"/>
                  </a:cubicBezTo>
                  <a:cubicBezTo>
                    <a:pt x="202130" y="678783"/>
                    <a:pt x="192947" y="671119"/>
                    <a:pt x="184558" y="662730"/>
                  </a:cubicBezTo>
                  <a:cubicBezTo>
                    <a:pt x="164611" y="602889"/>
                    <a:pt x="192895" y="675236"/>
                    <a:pt x="151002" y="612396"/>
                  </a:cubicBezTo>
                  <a:cubicBezTo>
                    <a:pt x="146097" y="605038"/>
                    <a:pt x="146907" y="594959"/>
                    <a:pt x="142613" y="587229"/>
                  </a:cubicBezTo>
                  <a:cubicBezTo>
                    <a:pt x="132820" y="569602"/>
                    <a:pt x="120242" y="553673"/>
                    <a:pt x="109057" y="536895"/>
                  </a:cubicBezTo>
                  <a:cubicBezTo>
                    <a:pt x="103464" y="528506"/>
                    <a:pt x="95467" y="521293"/>
                    <a:pt x="92279" y="511728"/>
                  </a:cubicBezTo>
                  <a:cubicBezTo>
                    <a:pt x="89483" y="503339"/>
                    <a:pt x="88184" y="494291"/>
                    <a:pt x="83890" y="486561"/>
                  </a:cubicBezTo>
                  <a:cubicBezTo>
                    <a:pt x="74097" y="468934"/>
                    <a:pt x="56711" y="455357"/>
                    <a:pt x="50334" y="436227"/>
                  </a:cubicBezTo>
                  <a:cubicBezTo>
                    <a:pt x="22141" y="351648"/>
                    <a:pt x="65157" y="482841"/>
                    <a:pt x="33556" y="377504"/>
                  </a:cubicBezTo>
                  <a:cubicBezTo>
                    <a:pt x="28474" y="360564"/>
                    <a:pt x="20246" y="344512"/>
                    <a:pt x="16778" y="327170"/>
                  </a:cubicBezTo>
                  <a:cubicBezTo>
                    <a:pt x="6655" y="276554"/>
                    <a:pt x="12898" y="298752"/>
                    <a:pt x="0" y="260058"/>
                  </a:cubicBezTo>
                  <a:cubicBezTo>
                    <a:pt x="2796" y="212521"/>
                    <a:pt x="3874" y="164851"/>
                    <a:pt x="8389" y="117446"/>
                  </a:cubicBezTo>
                  <a:cubicBezTo>
                    <a:pt x="8412" y="117205"/>
                    <a:pt x="21193" y="62697"/>
                    <a:pt x="25167" y="58723"/>
                  </a:cubicBezTo>
                  <a:cubicBezTo>
                    <a:pt x="39426" y="44464"/>
                    <a:pt x="58723" y="36352"/>
                    <a:pt x="75501" y="25167"/>
                  </a:cubicBezTo>
                  <a:cubicBezTo>
                    <a:pt x="108026" y="3484"/>
                    <a:pt x="91103" y="11577"/>
                    <a:pt x="125835" y="0"/>
                  </a:cubicBezTo>
                  <a:cubicBezTo>
                    <a:pt x="206929" y="2796"/>
                    <a:pt x="288132" y="3328"/>
                    <a:pt x="369116" y="8389"/>
                  </a:cubicBezTo>
                  <a:cubicBezTo>
                    <a:pt x="377942" y="8941"/>
                    <a:pt x="386553" y="12484"/>
                    <a:pt x="394283" y="16778"/>
                  </a:cubicBezTo>
                  <a:cubicBezTo>
                    <a:pt x="411910" y="26571"/>
                    <a:pt x="427839" y="39149"/>
                    <a:pt x="444617" y="50334"/>
                  </a:cubicBezTo>
                  <a:lnTo>
                    <a:pt x="520118" y="100668"/>
                  </a:lnTo>
                  <a:lnTo>
                    <a:pt x="545285" y="117446"/>
                  </a:lnTo>
                  <a:lnTo>
                    <a:pt x="570452" y="134224"/>
                  </a:lnTo>
                  <a:cubicBezTo>
                    <a:pt x="618535" y="206349"/>
                    <a:pt x="554510" y="121471"/>
                    <a:pt x="612397" y="167780"/>
                  </a:cubicBezTo>
                  <a:cubicBezTo>
                    <a:pt x="666605" y="211146"/>
                    <a:pt x="591084" y="180250"/>
                    <a:pt x="654342" y="201336"/>
                  </a:cubicBezTo>
                  <a:cubicBezTo>
                    <a:pt x="675428" y="264594"/>
                    <a:pt x="644532" y="189073"/>
                    <a:pt x="687898" y="243280"/>
                  </a:cubicBezTo>
                  <a:cubicBezTo>
                    <a:pt x="734210" y="301168"/>
                    <a:pt x="649326" y="237140"/>
                    <a:pt x="721454" y="285225"/>
                  </a:cubicBezTo>
                  <a:cubicBezTo>
                    <a:pt x="737786" y="334220"/>
                    <a:pt x="717065" y="289225"/>
                    <a:pt x="755010" y="327170"/>
                  </a:cubicBezTo>
                  <a:cubicBezTo>
                    <a:pt x="810937" y="383097"/>
                    <a:pt x="729843" y="324374"/>
                    <a:pt x="796955" y="369115"/>
                  </a:cubicBezTo>
                  <a:cubicBezTo>
                    <a:pt x="824918" y="411060"/>
                    <a:pt x="805344" y="388690"/>
                    <a:pt x="864066" y="427838"/>
                  </a:cubicBezTo>
                  <a:lnTo>
                    <a:pt x="939567" y="478172"/>
                  </a:lnTo>
                  <a:lnTo>
                    <a:pt x="964734" y="494950"/>
                  </a:lnTo>
                  <a:cubicBezTo>
                    <a:pt x="973123" y="500543"/>
                    <a:pt x="980336" y="508540"/>
                    <a:pt x="989901" y="511728"/>
                  </a:cubicBezTo>
                  <a:cubicBezTo>
                    <a:pt x="998290" y="514524"/>
                    <a:pt x="1007338" y="515823"/>
                    <a:pt x="1015068" y="520117"/>
                  </a:cubicBezTo>
                  <a:cubicBezTo>
                    <a:pt x="1032695" y="529910"/>
                    <a:pt x="1046272" y="547296"/>
                    <a:pt x="1065402" y="553673"/>
                  </a:cubicBezTo>
                  <a:cubicBezTo>
                    <a:pt x="1128660" y="574759"/>
                    <a:pt x="1050687" y="546315"/>
                    <a:pt x="1115736" y="578840"/>
                  </a:cubicBezTo>
                  <a:cubicBezTo>
                    <a:pt x="1123645" y="582795"/>
                    <a:pt x="1133173" y="582935"/>
                    <a:pt x="1140903" y="587229"/>
                  </a:cubicBezTo>
                  <a:cubicBezTo>
                    <a:pt x="1158530" y="597022"/>
                    <a:pt x="1172107" y="614408"/>
                    <a:pt x="1191237" y="620785"/>
                  </a:cubicBezTo>
                  <a:lnTo>
                    <a:pt x="1266738" y="645952"/>
                  </a:lnTo>
                  <a:cubicBezTo>
                    <a:pt x="1275127" y="648748"/>
                    <a:pt x="1284547" y="649436"/>
                    <a:pt x="1291905" y="654341"/>
                  </a:cubicBezTo>
                  <a:cubicBezTo>
                    <a:pt x="1300294" y="659934"/>
                    <a:pt x="1307859" y="667024"/>
                    <a:pt x="1317072" y="671119"/>
                  </a:cubicBezTo>
                  <a:cubicBezTo>
                    <a:pt x="1333233" y="678302"/>
                    <a:pt x="1350628" y="682304"/>
                    <a:pt x="1367406" y="687897"/>
                  </a:cubicBezTo>
                  <a:cubicBezTo>
                    <a:pt x="1397033" y="697773"/>
                    <a:pt x="1429409" y="709279"/>
                    <a:pt x="1459685" y="713064"/>
                  </a:cubicBezTo>
                  <a:lnTo>
                    <a:pt x="1526797" y="721453"/>
                  </a:lnTo>
                  <a:cubicBezTo>
                    <a:pt x="1546744" y="728102"/>
                    <a:pt x="1564453" y="734720"/>
                    <a:pt x="1585520" y="738231"/>
                  </a:cubicBezTo>
                  <a:cubicBezTo>
                    <a:pt x="1624528" y="744732"/>
                    <a:pt x="1664188" y="747253"/>
                    <a:pt x="1702966" y="755009"/>
                  </a:cubicBezTo>
                  <a:cubicBezTo>
                    <a:pt x="1730929" y="760602"/>
                    <a:pt x="1758726" y="767099"/>
                    <a:pt x="1786855" y="771787"/>
                  </a:cubicBezTo>
                  <a:cubicBezTo>
                    <a:pt x="1803633" y="774583"/>
                    <a:pt x="1820585" y="776486"/>
                    <a:pt x="1837189" y="780176"/>
                  </a:cubicBezTo>
                  <a:cubicBezTo>
                    <a:pt x="1845821" y="782094"/>
                    <a:pt x="1853724" y="786647"/>
                    <a:pt x="1862356" y="788565"/>
                  </a:cubicBezTo>
                  <a:cubicBezTo>
                    <a:pt x="1878960" y="792255"/>
                    <a:pt x="1895869" y="794431"/>
                    <a:pt x="1912690" y="796954"/>
                  </a:cubicBezTo>
                  <a:lnTo>
                    <a:pt x="2030136" y="813732"/>
                  </a:lnTo>
                  <a:cubicBezTo>
                    <a:pt x="2038525" y="816528"/>
                    <a:pt x="2046671" y="820203"/>
                    <a:pt x="2055303" y="822121"/>
                  </a:cubicBezTo>
                  <a:cubicBezTo>
                    <a:pt x="2076254" y="826777"/>
                    <a:pt x="2145628" y="836223"/>
                    <a:pt x="2164360" y="838899"/>
                  </a:cubicBezTo>
                  <a:cubicBezTo>
                    <a:pt x="2172749" y="841695"/>
                    <a:pt x="2180856" y="845554"/>
                    <a:pt x="2189527" y="847288"/>
                  </a:cubicBezTo>
                  <a:cubicBezTo>
                    <a:pt x="2217775" y="852938"/>
                    <a:pt x="2288823" y="859983"/>
                    <a:pt x="2315362" y="864066"/>
                  </a:cubicBezTo>
                  <a:cubicBezTo>
                    <a:pt x="2329455" y="866234"/>
                    <a:pt x="2343168" y="870611"/>
                    <a:pt x="2357307" y="872455"/>
                  </a:cubicBezTo>
                  <a:cubicBezTo>
                    <a:pt x="2450176" y="884568"/>
                    <a:pt x="2512049" y="889573"/>
                    <a:pt x="2600588" y="897622"/>
                  </a:cubicBezTo>
                  <a:cubicBezTo>
                    <a:pt x="2614570" y="900418"/>
                    <a:pt x="2628418" y="903995"/>
                    <a:pt x="2642533" y="906011"/>
                  </a:cubicBezTo>
                  <a:cubicBezTo>
                    <a:pt x="2685756" y="912186"/>
                    <a:pt x="2791437" y="921444"/>
                    <a:pt x="2827090" y="922789"/>
                  </a:cubicBezTo>
                  <a:cubicBezTo>
                    <a:pt x="2938899" y="927008"/>
                    <a:pt x="3050785" y="928918"/>
                    <a:pt x="3162650" y="931178"/>
                  </a:cubicBezTo>
                  <a:lnTo>
                    <a:pt x="4420999" y="947956"/>
                  </a:lnTo>
                  <a:cubicBezTo>
                    <a:pt x="4437777" y="950752"/>
                    <a:pt x="4454495" y="953939"/>
                    <a:pt x="4471333" y="956345"/>
                  </a:cubicBezTo>
                  <a:cubicBezTo>
                    <a:pt x="4495624" y="959815"/>
                    <a:pt x="4537294" y="959964"/>
                    <a:pt x="4563611" y="973123"/>
                  </a:cubicBezTo>
                  <a:cubicBezTo>
                    <a:pt x="4572629" y="977632"/>
                    <a:pt x="4579760" y="985392"/>
                    <a:pt x="4588778" y="989901"/>
                  </a:cubicBezTo>
                  <a:cubicBezTo>
                    <a:pt x="4596687" y="993856"/>
                    <a:pt x="4606215" y="993996"/>
                    <a:pt x="4613945" y="998290"/>
                  </a:cubicBezTo>
                  <a:cubicBezTo>
                    <a:pt x="4631572" y="1008083"/>
                    <a:pt x="4664279" y="1031846"/>
                    <a:pt x="4664279" y="1031846"/>
                  </a:cubicBezTo>
                  <a:cubicBezTo>
                    <a:pt x="4679045" y="1076143"/>
                    <a:pt x="4667763" y="1049655"/>
                    <a:pt x="4706224" y="1107347"/>
                  </a:cubicBezTo>
                  <a:lnTo>
                    <a:pt x="4723002" y="1132514"/>
                  </a:lnTo>
                  <a:lnTo>
                    <a:pt x="4739780" y="1157680"/>
                  </a:lnTo>
                  <a:cubicBezTo>
                    <a:pt x="4758128" y="1212723"/>
                    <a:pt x="4755324" y="1193460"/>
                    <a:pt x="4739780" y="1291904"/>
                  </a:cubicBezTo>
                  <a:cubicBezTo>
                    <a:pt x="4737022" y="1309373"/>
                    <a:pt x="4732812" y="1327523"/>
                    <a:pt x="4723002" y="1342238"/>
                  </a:cubicBezTo>
                  <a:lnTo>
                    <a:pt x="4689446" y="1392572"/>
                  </a:lnTo>
                  <a:cubicBezTo>
                    <a:pt x="4683853" y="1400961"/>
                    <a:pt x="4681057" y="1412146"/>
                    <a:pt x="4672668" y="1417739"/>
                  </a:cubicBezTo>
                  <a:lnTo>
                    <a:pt x="4647501" y="1434517"/>
                  </a:lnTo>
                  <a:cubicBezTo>
                    <a:pt x="4641908" y="1442906"/>
                    <a:pt x="4638596" y="1453386"/>
                    <a:pt x="4630723" y="1459684"/>
                  </a:cubicBezTo>
                  <a:cubicBezTo>
                    <a:pt x="4623818" y="1465208"/>
                    <a:pt x="4613465" y="1464118"/>
                    <a:pt x="4605556" y="1468073"/>
                  </a:cubicBezTo>
                  <a:cubicBezTo>
                    <a:pt x="4596538" y="1472582"/>
                    <a:pt x="4589407" y="1480342"/>
                    <a:pt x="4580389" y="1484851"/>
                  </a:cubicBezTo>
                  <a:cubicBezTo>
                    <a:pt x="4572480" y="1488806"/>
                    <a:pt x="4563131" y="1489285"/>
                    <a:pt x="4555222" y="1493240"/>
                  </a:cubicBezTo>
                  <a:cubicBezTo>
                    <a:pt x="4532246" y="1504728"/>
                    <a:pt x="4531246" y="1515771"/>
                    <a:pt x="4504888" y="1518407"/>
                  </a:cubicBezTo>
                  <a:cubicBezTo>
                    <a:pt x="4485411" y="1520355"/>
                    <a:pt x="4497897" y="1533787"/>
                    <a:pt x="4488110" y="1535185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8B7A773-18D0-46FF-99C9-EA921AD3C880}"/>
                </a:ext>
              </a:extLst>
            </p:cNvPr>
            <p:cNvGrpSpPr/>
            <p:nvPr/>
          </p:nvGrpSpPr>
          <p:grpSpPr>
            <a:xfrm>
              <a:off x="1268136" y="3974928"/>
              <a:ext cx="3935835" cy="831908"/>
              <a:chOff x="1268136" y="3974928"/>
              <a:chExt cx="3935835" cy="83190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95DD62A-806B-48E9-B70A-3E27574AECD9}"/>
                  </a:ext>
                </a:extLst>
              </p:cNvPr>
              <p:cNvSpPr/>
              <p:nvPr/>
            </p:nvSpPr>
            <p:spPr>
              <a:xfrm>
                <a:off x="1333850" y="4035105"/>
                <a:ext cx="3850546" cy="759782"/>
              </a:xfrm>
              <a:custGeom>
                <a:avLst/>
                <a:gdLst>
                  <a:gd name="connsiteX0" fmla="*/ 0 w 3850546"/>
                  <a:gd name="connsiteY0" fmla="*/ 0 h 759782"/>
                  <a:gd name="connsiteX1" fmla="*/ 1115735 w 3850546"/>
                  <a:gd name="connsiteY1" fmla="*/ 545284 h 759782"/>
                  <a:gd name="connsiteX2" fmla="*/ 2306972 w 3850546"/>
                  <a:gd name="connsiteY2" fmla="*/ 746620 h 759782"/>
                  <a:gd name="connsiteX3" fmla="*/ 3850546 w 3850546"/>
                  <a:gd name="connsiteY3" fmla="*/ 738231 h 759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50546" h="759782">
                    <a:moveTo>
                      <a:pt x="0" y="0"/>
                    </a:moveTo>
                    <a:cubicBezTo>
                      <a:pt x="365620" y="210423"/>
                      <a:pt x="731240" y="420847"/>
                      <a:pt x="1115735" y="545284"/>
                    </a:cubicBezTo>
                    <a:cubicBezTo>
                      <a:pt x="1500230" y="669721"/>
                      <a:pt x="1851170" y="714462"/>
                      <a:pt x="2306972" y="746620"/>
                    </a:cubicBezTo>
                    <a:cubicBezTo>
                      <a:pt x="2762774" y="778778"/>
                      <a:pt x="3576506" y="742426"/>
                      <a:pt x="3850546" y="73823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16AD235-2274-4C8D-A2C9-182C82669CC9}"/>
                  </a:ext>
                </a:extLst>
              </p:cNvPr>
              <p:cNvSpPr/>
              <p:nvPr/>
            </p:nvSpPr>
            <p:spPr>
              <a:xfrm>
                <a:off x="2376881" y="4513222"/>
                <a:ext cx="100668" cy="10066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6F176948-81A4-4D91-B124-9D5562BCCC85}"/>
                  </a:ext>
                </a:extLst>
              </p:cNvPr>
              <p:cNvSpPr/>
              <p:nvPr/>
            </p:nvSpPr>
            <p:spPr>
              <a:xfrm>
                <a:off x="3568117" y="4706168"/>
                <a:ext cx="100668" cy="10066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32BDAB8E-A3B9-41D9-A2E8-C8D8B18DA3EF}"/>
                  </a:ext>
                </a:extLst>
              </p:cNvPr>
              <p:cNvSpPr/>
              <p:nvPr/>
            </p:nvSpPr>
            <p:spPr>
              <a:xfrm>
                <a:off x="5103303" y="4706168"/>
                <a:ext cx="100668" cy="10066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BEE3CCB4-F200-43EE-981B-BE610588CAEE}"/>
                  </a:ext>
                </a:extLst>
              </p:cNvPr>
              <p:cNvSpPr/>
              <p:nvPr/>
            </p:nvSpPr>
            <p:spPr>
              <a:xfrm>
                <a:off x="1268136" y="3974928"/>
                <a:ext cx="100668" cy="10066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80570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11DE8-E9FF-4449-B0CD-438116D57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The </a:t>
            </a:r>
            <a:r>
              <a:rPr lang="en-CA" dirty="0" err="1">
                <a:latin typeface="Helvetica" pitchFamily="2" charset="0"/>
              </a:rPr>
              <a:t>OPlanaR</a:t>
            </a:r>
            <a:r>
              <a:rPr lang="en-CA" dirty="0">
                <a:latin typeface="Helvetica" pitchFamily="2" charset="0"/>
              </a:rPr>
              <a:t> Algorithm</a:t>
            </a:r>
            <a:br>
              <a:rPr lang="en-CA" dirty="0">
                <a:latin typeface="Helvetica" pitchFamily="2" charset="0"/>
              </a:rPr>
            </a:br>
            <a:r>
              <a:rPr lang="en-CA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Step 2: Get tangent vectors for each node</a:t>
            </a:r>
            <a:endParaRPr lang="en-CA" dirty="0">
              <a:latin typeface="Helvetica" pitchFamily="2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691295B-5407-439E-B445-61F825C6FA59}"/>
              </a:ext>
            </a:extLst>
          </p:cNvPr>
          <p:cNvGrpSpPr/>
          <p:nvPr/>
        </p:nvGrpSpPr>
        <p:grpSpPr>
          <a:xfrm>
            <a:off x="3719744" y="2604754"/>
            <a:ext cx="4752511" cy="1648492"/>
            <a:chOff x="915798" y="3496756"/>
            <a:chExt cx="4752511" cy="1648492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277DD82-9977-480D-80EF-1358F73838BC}"/>
                </a:ext>
              </a:extLst>
            </p:cNvPr>
            <p:cNvSpPr/>
            <p:nvPr/>
          </p:nvSpPr>
          <p:spPr>
            <a:xfrm>
              <a:off x="915798" y="3496756"/>
              <a:ext cx="4752511" cy="1648492"/>
            </a:xfrm>
            <a:custGeom>
              <a:avLst/>
              <a:gdLst>
                <a:gd name="connsiteX0" fmla="*/ 4488110 w 4752511"/>
                <a:gd name="connsiteY0" fmla="*/ 1535185 h 1648492"/>
                <a:gd name="connsiteX1" fmla="*/ 4446166 w 4752511"/>
                <a:gd name="connsiteY1" fmla="*/ 1526796 h 1648492"/>
                <a:gd name="connsiteX2" fmla="*/ 4009938 w 4752511"/>
                <a:gd name="connsiteY2" fmla="*/ 1543574 h 1648492"/>
                <a:gd name="connsiteX3" fmla="*/ 3875714 w 4752511"/>
                <a:gd name="connsiteY3" fmla="*/ 1560352 h 1648492"/>
                <a:gd name="connsiteX4" fmla="*/ 3850547 w 4752511"/>
                <a:gd name="connsiteY4" fmla="*/ 1568741 h 1648492"/>
                <a:gd name="connsiteX5" fmla="*/ 3783435 w 4752511"/>
                <a:gd name="connsiteY5" fmla="*/ 1577130 h 1648492"/>
                <a:gd name="connsiteX6" fmla="*/ 2281806 w 4752511"/>
                <a:gd name="connsiteY6" fmla="*/ 1577130 h 1648492"/>
                <a:gd name="connsiteX7" fmla="*/ 1895912 w 4752511"/>
                <a:gd name="connsiteY7" fmla="*/ 1568741 h 1648492"/>
                <a:gd name="connsiteX8" fmla="*/ 1770077 w 4752511"/>
                <a:gd name="connsiteY8" fmla="*/ 1551963 h 1648492"/>
                <a:gd name="connsiteX9" fmla="*/ 1702966 w 4752511"/>
                <a:gd name="connsiteY9" fmla="*/ 1535185 h 1648492"/>
                <a:gd name="connsiteX10" fmla="*/ 1610687 w 4752511"/>
                <a:gd name="connsiteY10" fmla="*/ 1518407 h 1648492"/>
                <a:gd name="connsiteX11" fmla="*/ 1560353 w 4752511"/>
                <a:gd name="connsiteY11" fmla="*/ 1510018 h 1648492"/>
                <a:gd name="connsiteX12" fmla="*/ 1535186 w 4752511"/>
                <a:gd name="connsiteY12" fmla="*/ 1501629 h 1648492"/>
                <a:gd name="connsiteX13" fmla="*/ 1484852 w 4752511"/>
                <a:gd name="connsiteY13" fmla="*/ 1493240 h 1648492"/>
                <a:gd name="connsiteX14" fmla="*/ 1434518 w 4752511"/>
                <a:gd name="connsiteY14" fmla="*/ 1476462 h 1648492"/>
                <a:gd name="connsiteX15" fmla="*/ 1400962 w 4752511"/>
                <a:gd name="connsiteY15" fmla="*/ 1468073 h 1648492"/>
                <a:gd name="connsiteX16" fmla="*/ 1375795 w 4752511"/>
                <a:gd name="connsiteY16" fmla="*/ 1451295 h 1648492"/>
                <a:gd name="connsiteX17" fmla="*/ 1325461 w 4752511"/>
                <a:gd name="connsiteY17" fmla="*/ 1434517 h 1648492"/>
                <a:gd name="connsiteX18" fmla="*/ 1266738 w 4752511"/>
                <a:gd name="connsiteY18" fmla="*/ 1409350 h 1648492"/>
                <a:gd name="connsiteX19" fmla="*/ 1199626 w 4752511"/>
                <a:gd name="connsiteY19" fmla="*/ 1384183 h 1648492"/>
                <a:gd name="connsiteX20" fmla="*/ 1174459 w 4752511"/>
                <a:gd name="connsiteY20" fmla="*/ 1367405 h 1648492"/>
                <a:gd name="connsiteX21" fmla="*/ 1149292 w 4752511"/>
                <a:gd name="connsiteY21" fmla="*/ 1359016 h 1648492"/>
                <a:gd name="connsiteX22" fmla="*/ 1098958 w 4752511"/>
                <a:gd name="connsiteY22" fmla="*/ 1325460 h 1648492"/>
                <a:gd name="connsiteX23" fmla="*/ 1073791 w 4752511"/>
                <a:gd name="connsiteY23" fmla="*/ 1317071 h 1648492"/>
                <a:gd name="connsiteX24" fmla="*/ 1048624 w 4752511"/>
                <a:gd name="connsiteY24" fmla="*/ 1300293 h 1648492"/>
                <a:gd name="connsiteX25" fmla="*/ 998290 w 4752511"/>
                <a:gd name="connsiteY25" fmla="*/ 1283515 h 1648492"/>
                <a:gd name="connsiteX26" fmla="*/ 947956 w 4752511"/>
                <a:gd name="connsiteY26" fmla="*/ 1249959 h 1648492"/>
                <a:gd name="connsiteX27" fmla="*/ 922789 w 4752511"/>
                <a:gd name="connsiteY27" fmla="*/ 1233181 h 1648492"/>
                <a:gd name="connsiteX28" fmla="*/ 897622 w 4752511"/>
                <a:gd name="connsiteY28" fmla="*/ 1224792 h 1648492"/>
                <a:gd name="connsiteX29" fmla="*/ 872455 w 4752511"/>
                <a:gd name="connsiteY29" fmla="*/ 1199625 h 1648492"/>
                <a:gd name="connsiteX30" fmla="*/ 822122 w 4752511"/>
                <a:gd name="connsiteY30" fmla="*/ 1166069 h 1648492"/>
                <a:gd name="connsiteX31" fmla="*/ 746621 w 4752511"/>
                <a:gd name="connsiteY31" fmla="*/ 1115736 h 1648492"/>
                <a:gd name="connsiteX32" fmla="*/ 721454 w 4752511"/>
                <a:gd name="connsiteY32" fmla="*/ 1098958 h 1648492"/>
                <a:gd name="connsiteX33" fmla="*/ 696287 w 4752511"/>
                <a:gd name="connsiteY33" fmla="*/ 1082180 h 1648492"/>
                <a:gd name="connsiteX34" fmla="*/ 645953 w 4752511"/>
                <a:gd name="connsiteY34" fmla="*/ 1040235 h 1648492"/>
                <a:gd name="connsiteX35" fmla="*/ 620786 w 4752511"/>
                <a:gd name="connsiteY35" fmla="*/ 1031846 h 1648492"/>
                <a:gd name="connsiteX36" fmla="*/ 595619 w 4752511"/>
                <a:gd name="connsiteY36" fmla="*/ 1006679 h 1648492"/>
                <a:gd name="connsiteX37" fmla="*/ 570452 w 4752511"/>
                <a:gd name="connsiteY37" fmla="*/ 998290 h 1648492"/>
                <a:gd name="connsiteX38" fmla="*/ 545285 w 4752511"/>
                <a:gd name="connsiteY38" fmla="*/ 981512 h 1648492"/>
                <a:gd name="connsiteX39" fmla="*/ 528507 w 4752511"/>
                <a:gd name="connsiteY39" fmla="*/ 956345 h 1648492"/>
                <a:gd name="connsiteX40" fmla="*/ 478173 w 4752511"/>
                <a:gd name="connsiteY40" fmla="*/ 931178 h 1648492"/>
                <a:gd name="connsiteX41" fmla="*/ 427839 w 4752511"/>
                <a:gd name="connsiteY41" fmla="*/ 889233 h 1648492"/>
                <a:gd name="connsiteX42" fmla="*/ 402672 w 4752511"/>
                <a:gd name="connsiteY42" fmla="*/ 864066 h 1648492"/>
                <a:gd name="connsiteX43" fmla="*/ 352338 w 4752511"/>
                <a:gd name="connsiteY43" fmla="*/ 830510 h 1648492"/>
                <a:gd name="connsiteX44" fmla="*/ 310393 w 4752511"/>
                <a:gd name="connsiteY44" fmla="*/ 796954 h 1648492"/>
                <a:gd name="connsiteX45" fmla="*/ 293615 w 4752511"/>
                <a:gd name="connsiteY45" fmla="*/ 771787 h 1648492"/>
                <a:gd name="connsiteX46" fmla="*/ 268448 w 4752511"/>
                <a:gd name="connsiteY46" fmla="*/ 755009 h 1648492"/>
                <a:gd name="connsiteX47" fmla="*/ 226503 w 4752511"/>
                <a:gd name="connsiteY47" fmla="*/ 713064 h 1648492"/>
                <a:gd name="connsiteX48" fmla="*/ 209725 w 4752511"/>
                <a:gd name="connsiteY48" fmla="*/ 687897 h 1648492"/>
                <a:gd name="connsiteX49" fmla="*/ 184558 w 4752511"/>
                <a:gd name="connsiteY49" fmla="*/ 662730 h 1648492"/>
                <a:gd name="connsiteX50" fmla="*/ 151002 w 4752511"/>
                <a:gd name="connsiteY50" fmla="*/ 612396 h 1648492"/>
                <a:gd name="connsiteX51" fmla="*/ 142613 w 4752511"/>
                <a:gd name="connsiteY51" fmla="*/ 587229 h 1648492"/>
                <a:gd name="connsiteX52" fmla="*/ 109057 w 4752511"/>
                <a:gd name="connsiteY52" fmla="*/ 536895 h 1648492"/>
                <a:gd name="connsiteX53" fmla="*/ 92279 w 4752511"/>
                <a:gd name="connsiteY53" fmla="*/ 511728 h 1648492"/>
                <a:gd name="connsiteX54" fmla="*/ 83890 w 4752511"/>
                <a:gd name="connsiteY54" fmla="*/ 486561 h 1648492"/>
                <a:gd name="connsiteX55" fmla="*/ 50334 w 4752511"/>
                <a:gd name="connsiteY55" fmla="*/ 436227 h 1648492"/>
                <a:gd name="connsiteX56" fmla="*/ 33556 w 4752511"/>
                <a:gd name="connsiteY56" fmla="*/ 377504 h 1648492"/>
                <a:gd name="connsiteX57" fmla="*/ 16778 w 4752511"/>
                <a:gd name="connsiteY57" fmla="*/ 327170 h 1648492"/>
                <a:gd name="connsiteX58" fmla="*/ 0 w 4752511"/>
                <a:gd name="connsiteY58" fmla="*/ 260058 h 1648492"/>
                <a:gd name="connsiteX59" fmla="*/ 8389 w 4752511"/>
                <a:gd name="connsiteY59" fmla="*/ 117446 h 1648492"/>
                <a:gd name="connsiteX60" fmla="*/ 25167 w 4752511"/>
                <a:gd name="connsiteY60" fmla="*/ 58723 h 1648492"/>
                <a:gd name="connsiteX61" fmla="*/ 75501 w 4752511"/>
                <a:gd name="connsiteY61" fmla="*/ 25167 h 1648492"/>
                <a:gd name="connsiteX62" fmla="*/ 125835 w 4752511"/>
                <a:gd name="connsiteY62" fmla="*/ 0 h 1648492"/>
                <a:gd name="connsiteX63" fmla="*/ 369116 w 4752511"/>
                <a:gd name="connsiteY63" fmla="*/ 8389 h 1648492"/>
                <a:gd name="connsiteX64" fmla="*/ 394283 w 4752511"/>
                <a:gd name="connsiteY64" fmla="*/ 16778 h 1648492"/>
                <a:gd name="connsiteX65" fmla="*/ 444617 w 4752511"/>
                <a:gd name="connsiteY65" fmla="*/ 50334 h 1648492"/>
                <a:gd name="connsiteX66" fmla="*/ 520118 w 4752511"/>
                <a:gd name="connsiteY66" fmla="*/ 100668 h 1648492"/>
                <a:gd name="connsiteX67" fmla="*/ 545285 w 4752511"/>
                <a:gd name="connsiteY67" fmla="*/ 117446 h 1648492"/>
                <a:gd name="connsiteX68" fmla="*/ 570452 w 4752511"/>
                <a:gd name="connsiteY68" fmla="*/ 134224 h 1648492"/>
                <a:gd name="connsiteX69" fmla="*/ 612397 w 4752511"/>
                <a:gd name="connsiteY69" fmla="*/ 167780 h 1648492"/>
                <a:gd name="connsiteX70" fmla="*/ 654342 w 4752511"/>
                <a:gd name="connsiteY70" fmla="*/ 201336 h 1648492"/>
                <a:gd name="connsiteX71" fmla="*/ 687898 w 4752511"/>
                <a:gd name="connsiteY71" fmla="*/ 243280 h 1648492"/>
                <a:gd name="connsiteX72" fmla="*/ 721454 w 4752511"/>
                <a:gd name="connsiteY72" fmla="*/ 285225 h 1648492"/>
                <a:gd name="connsiteX73" fmla="*/ 755010 w 4752511"/>
                <a:gd name="connsiteY73" fmla="*/ 327170 h 1648492"/>
                <a:gd name="connsiteX74" fmla="*/ 796955 w 4752511"/>
                <a:gd name="connsiteY74" fmla="*/ 369115 h 1648492"/>
                <a:gd name="connsiteX75" fmla="*/ 864066 w 4752511"/>
                <a:gd name="connsiteY75" fmla="*/ 427838 h 1648492"/>
                <a:gd name="connsiteX76" fmla="*/ 939567 w 4752511"/>
                <a:gd name="connsiteY76" fmla="*/ 478172 h 1648492"/>
                <a:gd name="connsiteX77" fmla="*/ 964734 w 4752511"/>
                <a:gd name="connsiteY77" fmla="*/ 494950 h 1648492"/>
                <a:gd name="connsiteX78" fmla="*/ 989901 w 4752511"/>
                <a:gd name="connsiteY78" fmla="*/ 511728 h 1648492"/>
                <a:gd name="connsiteX79" fmla="*/ 1015068 w 4752511"/>
                <a:gd name="connsiteY79" fmla="*/ 520117 h 1648492"/>
                <a:gd name="connsiteX80" fmla="*/ 1065402 w 4752511"/>
                <a:gd name="connsiteY80" fmla="*/ 553673 h 1648492"/>
                <a:gd name="connsiteX81" fmla="*/ 1115736 w 4752511"/>
                <a:gd name="connsiteY81" fmla="*/ 578840 h 1648492"/>
                <a:gd name="connsiteX82" fmla="*/ 1140903 w 4752511"/>
                <a:gd name="connsiteY82" fmla="*/ 587229 h 1648492"/>
                <a:gd name="connsiteX83" fmla="*/ 1191237 w 4752511"/>
                <a:gd name="connsiteY83" fmla="*/ 620785 h 1648492"/>
                <a:gd name="connsiteX84" fmla="*/ 1266738 w 4752511"/>
                <a:gd name="connsiteY84" fmla="*/ 645952 h 1648492"/>
                <a:gd name="connsiteX85" fmla="*/ 1291905 w 4752511"/>
                <a:gd name="connsiteY85" fmla="*/ 654341 h 1648492"/>
                <a:gd name="connsiteX86" fmla="*/ 1317072 w 4752511"/>
                <a:gd name="connsiteY86" fmla="*/ 671119 h 1648492"/>
                <a:gd name="connsiteX87" fmla="*/ 1367406 w 4752511"/>
                <a:gd name="connsiteY87" fmla="*/ 687897 h 1648492"/>
                <a:gd name="connsiteX88" fmla="*/ 1459685 w 4752511"/>
                <a:gd name="connsiteY88" fmla="*/ 713064 h 1648492"/>
                <a:gd name="connsiteX89" fmla="*/ 1526797 w 4752511"/>
                <a:gd name="connsiteY89" fmla="*/ 721453 h 1648492"/>
                <a:gd name="connsiteX90" fmla="*/ 1585520 w 4752511"/>
                <a:gd name="connsiteY90" fmla="*/ 738231 h 1648492"/>
                <a:gd name="connsiteX91" fmla="*/ 1702966 w 4752511"/>
                <a:gd name="connsiteY91" fmla="*/ 755009 h 1648492"/>
                <a:gd name="connsiteX92" fmla="*/ 1786855 w 4752511"/>
                <a:gd name="connsiteY92" fmla="*/ 771787 h 1648492"/>
                <a:gd name="connsiteX93" fmla="*/ 1837189 w 4752511"/>
                <a:gd name="connsiteY93" fmla="*/ 780176 h 1648492"/>
                <a:gd name="connsiteX94" fmla="*/ 1862356 w 4752511"/>
                <a:gd name="connsiteY94" fmla="*/ 788565 h 1648492"/>
                <a:gd name="connsiteX95" fmla="*/ 1912690 w 4752511"/>
                <a:gd name="connsiteY95" fmla="*/ 796954 h 1648492"/>
                <a:gd name="connsiteX96" fmla="*/ 2030136 w 4752511"/>
                <a:gd name="connsiteY96" fmla="*/ 813732 h 1648492"/>
                <a:gd name="connsiteX97" fmla="*/ 2055303 w 4752511"/>
                <a:gd name="connsiteY97" fmla="*/ 822121 h 1648492"/>
                <a:gd name="connsiteX98" fmla="*/ 2164360 w 4752511"/>
                <a:gd name="connsiteY98" fmla="*/ 838899 h 1648492"/>
                <a:gd name="connsiteX99" fmla="*/ 2189527 w 4752511"/>
                <a:gd name="connsiteY99" fmla="*/ 847288 h 1648492"/>
                <a:gd name="connsiteX100" fmla="*/ 2315362 w 4752511"/>
                <a:gd name="connsiteY100" fmla="*/ 864066 h 1648492"/>
                <a:gd name="connsiteX101" fmla="*/ 2357307 w 4752511"/>
                <a:gd name="connsiteY101" fmla="*/ 872455 h 1648492"/>
                <a:gd name="connsiteX102" fmla="*/ 2600588 w 4752511"/>
                <a:gd name="connsiteY102" fmla="*/ 897622 h 1648492"/>
                <a:gd name="connsiteX103" fmla="*/ 2642533 w 4752511"/>
                <a:gd name="connsiteY103" fmla="*/ 906011 h 1648492"/>
                <a:gd name="connsiteX104" fmla="*/ 2827090 w 4752511"/>
                <a:gd name="connsiteY104" fmla="*/ 922789 h 1648492"/>
                <a:gd name="connsiteX105" fmla="*/ 3162650 w 4752511"/>
                <a:gd name="connsiteY105" fmla="*/ 931178 h 1648492"/>
                <a:gd name="connsiteX106" fmla="*/ 4420999 w 4752511"/>
                <a:gd name="connsiteY106" fmla="*/ 947956 h 1648492"/>
                <a:gd name="connsiteX107" fmla="*/ 4471333 w 4752511"/>
                <a:gd name="connsiteY107" fmla="*/ 956345 h 1648492"/>
                <a:gd name="connsiteX108" fmla="*/ 4563611 w 4752511"/>
                <a:gd name="connsiteY108" fmla="*/ 973123 h 1648492"/>
                <a:gd name="connsiteX109" fmla="*/ 4588778 w 4752511"/>
                <a:gd name="connsiteY109" fmla="*/ 989901 h 1648492"/>
                <a:gd name="connsiteX110" fmla="*/ 4613945 w 4752511"/>
                <a:gd name="connsiteY110" fmla="*/ 998290 h 1648492"/>
                <a:gd name="connsiteX111" fmla="*/ 4664279 w 4752511"/>
                <a:gd name="connsiteY111" fmla="*/ 1031846 h 1648492"/>
                <a:gd name="connsiteX112" fmla="*/ 4706224 w 4752511"/>
                <a:gd name="connsiteY112" fmla="*/ 1107347 h 1648492"/>
                <a:gd name="connsiteX113" fmla="*/ 4723002 w 4752511"/>
                <a:gd name="connsiteY113" fmla="*/ 1132514 h 1648492"/>
                <a:gd name="connsiteX114" fmla="*/ 4739780 w 4752511"/>
                <a:gd name="connsiteY114" fmla="*/ 1157680 h 1648492"/>
                <a:gd name="connsiteX115" fmla="*/ 4739780 w 4752511"/>
                <a:gd name="connsiteY115" fmla="*/ 1291904 h 1648492"/>
                <a:gd name="connsiteX116" fmla="*/ 4723002 w 4752511"/>
                <a:gd name="connsiteY116" fmla="*/ 1342238 h 1648492"/>
                <a:gd name="connsiteX117" fmla="*/ 4689446 w 4752511"/>
                <a:gd name="connsiteY117" fmla="*/ 1392572 h 1648492"/>
                <a:gd name="connsiteX118" fmla="*/ 4672668 w 4752511"/>
                <a:gd name="connsiteY118" fmla="*/ 1417739 h 1648492"/>
                <a:gd name="connsiteX119" fmla="*/ 4647501 w 4752511"/>
                <a:gd name="connsiteY119" fmla="*/ 1434517 h 1648492"/>
                <a:gd name="connsiteX120" fmla="*/ 4630723 w 4752511"/>
                <a:gd name="connsiteY120" fmla="*/ 1459684 h 1648492"/>
                <a:gd name="connsiteX121" fmla="*/ 4605556 w 4752511"/>
                <a:gd name="connsiteY121" fmla="*/ 1468073 h 1648492"/>
                <a:gd name="connsiteX122" fmla="*/ 4580389 w 4752511"/>
                <a:gd name="connsiteY122" fmla="*/ 1484851 h 1648492"/>
                <a:gd name="connsiteX123" fmla="*/ 4555222 w 4752511"/>
                <a:gd name="connsiteY123" fmla="*/ 1493240 h 1648492"/>
                <a:gd name="connsiteX124" fmla="*/ 4504888 w 4752511"/>
                <a:gd name="connsiteY124" fmla="*/ 1518407 h 1648492"/>
                <a:gd name="connsiteX125" fmla="*/ 4488110 w 4752511"/>
                <a:gd name="connsiteY125" fmla="*/ 1535185 h 164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</a:cxnLst>
              <a:rect l="l" t="t" r="r" b="b"/>
              <a:pathLst>
                <a:path w="4752511" h="1648492">
                  <a:moveTo>
                    <a:pt x="4488110" y="1535185"/>
                  </a:moveTo>
                  <a:cubicBezTo>
                    <a:pt x="4478323" y="1536583"/>
                    <a:pt x="4460424" y="1526796"/>
                    <a:pt x="4446166" y="1526796"/>
                  </a:cubicBezTo>
                  <a:cubicBezTo>
                    <a:pt x="4171903" y="1526796"/>
                    <a:pt x="4189346" y="1527264"/>
                    <a:pt x="4009938" y="1543574"/>
                  </a:cubicBezTo>
                  <a:cubicBezTo>
                    <a:pt x="3943585" y="1565692"/>
                    <a:pt x="4020789" y="1542218"/>
                    <a:pt x="3875714" y="1560352"/>
                  </a:cubicBezTo>
                  <a:cubicBezTo>
                    <a:pt x="3866940" y="1561449"/>
                    <a:pt x="3859247" y="1567159"/>
                    <a:pt x="3850547" y="1568741"/>
                  </a:cubicBezTo>
                  <a:cubicBezTo>
                    <a:pt x="3828366" y="1572774"/>
                    <a:pt x="3805806" y="1574334"/>
                    <a:pt x="3783435" y="1577130"/>
                  </a:cubicBezTo>
                  <a:cubicBezTo>
                    <a:pt x="3308578" y="1735416"/>
                    <a:pt x="2782329" y="1581639"/>
                    <a:pt x="2281806" y="1577130"/>
                  </a:cubicBezTo>
                  <a:cubicBezTo>
                    <a:pt x="2153149" y="1575971"/>
                    <a:pt x="2024543" y="1571537"/>
                    <a:pt x="1895912" y="1568741"/>
                  </a:cubicBezTo>
                  <a:cubicBezTo>
                    <a:pt x="1804222" y="1545818"/>
                    <a:pt x="1949303" y="1580262"/>
                    <a:pt x="1770077" y="1551963"/>
                  </a:cubicBezTo>
                  <a:cubicBezTo>
                    <a:pt x="1747300" y="1548367"/>
                    <a:pt x="1725793" y="1538446"/>
                    <a:pt x="1702966" y="1535185"/>
                  </a:cubicBezTo>
                  <a:cubicBezTo>
                    <a:pt x="1553689" y="1513860"/>
                    <a:pt x="1709572" y="1538184"/>
                    <a:pt x="1610687" y="1518407"/>
                  </a:cubicBezTo>
                  <a:cubicBezTo>
                    <a:pt x="1594008" y="1515071"/>
                    <a:pt x="1576957" y="1513708"/>
                    <a:pt x="1560353" y="1510018"/>
                  </a:cubicBezTo>
                  <a:cubicBezTo>
                    <a:pt x="1551721" y="1508100"/>
                    <a:pt x="1543818" y="1503547"/>
                    <a:pt x="1535186" y="1501629"/>
                  </a:cubicBezTo>
                  <a:cubicBezTo>
                    <a:pt x="1518582" y="1497939"/>
                    <a:pt x="1501354" y="1497365"/>
                    <a:pt x="1484852" y="1493240"/>
                  </a:cubicBezTo>
                  <a:cubicBezTo>
                    <a:pt x="1467694" y="1488951"/>
                    <a:pt x="1451676" y="1480751"/>
                    <a:pt x="1434518" y="1476462"/>
                  </a:cubicBezTo>
                  <a:lnTo>
                    <a:pt x="1400962" y="1468073"/>
                  </a:lnTo>
                  <a:cubicBezTo>
                    <a:pt x="1392573" y="1462480"/>
                    <a:pt x="1385008" y="1455390"/>
                    <a:pt x="1375795" y="1451295"/>
                  </a:cubicBezTo>
                  <a:cubicBezTo>
                    <a:pt x="1359634" y="1444112"/>
                    <a:pt x="1340176" y="1444327"/>
                    <a:pt x="1325461" y="1434517"/>
                  </a:cubicBezTo>
                  <a:cubicBezTo>
                    <a:pt x="1274459" y="1400516"/>
                    <a:pt x="1328648" y="1432566"/>
                    <a:pt x="1266738" y="1409350"/>
                  </a:cubicBezTo>
                  <a:cubicBezTo>
                    <a:pt x="1179001" y="1376449"/>
                    <a:pt x="1285759" y="1405716"/>
                    <a:pt x="1199626" y="1384183"/>
                  </a:cubicBezTo>
                  <a:cubicBezTo>
                    <a:pt x="1191237" y="1378590"/>
                    <a:pt x="1183477" y="1371914"/>
                    <a:pt x="1174459" y="1367405"/>
                  </a:cubicBezTo>
                  <a:cubicBezTo>
                    <a:pt x="1166550" y="1363450"/>
                    <a:pt x="1157022" y="1363310"/>
                    <a:pt x="1149292" y="1359016"/>
                  </a:cubicBezTo>
                  <a:cubicBezTo>
                    <a:pt x="1131665" y="1349223"/>
                    <a:pt x="1118088" y="1331837"/>
                    <a:pt x="1098958" y="1325460"/>
                  </a:cubicBezTo>
                  <a:cubicBezTo>
                    <a:pt x="1090569" y="1322664"/>
                    <a:pt x="1081700" y="1321026"/>
                    <a:pt x="1073791" y="1317071"/>
                  </a:cubicBezTo>
                  <a:cubicBezTo>
                    <a:pt x="1064773" y="1312562"/>
                    <a:pt x="1057837" y="1304388"/>
                    <a:pt x="1048624" y="1300293"/>
                  </a:cubicBezTo>
                  <a:cubicBezTo>
                    <a:pt x="1032463" y="1293110"/>
                    <a:pt x="1013005" y="1293325"/>
                    <a:pt x="998290" y="1283515"/>
                  </a:cubicBezTo>
                  <a:lnTo>
                    <a:pt x="947956" y="1249959"/>
                  </a:lnTo>
                  <a:cubicBezTo>
                    <a:pt x="939567" y="1244366"/>
                    <a:pt x="932354" y="1236369"/>
                    <a:pt x="922789" y="1233181"/>
                  </a:cubicBezTo>
                  <a:lnTo>
                    <a:pt x="897622" y="1224792"/>
                  </a:lnTo>
                  <a:cubicBezTo>
                    <a:pt x="889233" y="1216403"/>
                    <a:pt x="881820" y="1206909"/>
                    <a:pt x="872455" y="1199625"/>
                  </a:cubicBezTo>
                  <a:cubicBezTo>
                    <a:pt x="856538" y="1187245"/>
                    <a:pt x="838900" y="1177254"/>
                    <a:pt x="822122" y="1166069"/>
                  </a:cubicBezTo>
                  <a:lnTo>
                    <a:pt x="746621" y="1115736"/>
                  </a:lnTo>
                  <a:lnTo>
                    <a:pt x="721454" y="1098958"/>
                  </a:lnTo>
                  <a:cubicBezTo>
                    <a:pt x="713065" y="1093365"/>
                    <a:pt x="703416" y="1089309"/>
                    <a:pt x="696287" y="1082180"/>
                  </a:cubicBezTo>
                  <a:cubicBezTo>
                    <a:pt x="677734" y="1063627"/>
                    <a:pt x="669312" y="1051914"/>
                    <a:pt x="645953" y="1040235"/>
                  </a:cubicBezTo>
                  <a:cubicBezTo>
                    <a:pt x="638044" y="1036280"/>
                    <a:pt x="629175" y="1034642"/>
                    <a:pt x="620786" y="1031846"/>
                  </a:cubicBezTo>
                  <a:cubicBezTo>
                    <a:pt x="612397" y="1023457"/>
                    <a:pt x="605490" y="1013260"/>
                    <a:pt x="595619" y="1006679"/>
                  </a:cubicBezTo>
                  <a:cubicBezTo>
                    <a:pt x="588261" y="1001774"/>
                    <a:pt x="578361" y="1002245"/>
                    <a:pt x="570452" y="998290"/>
                  </a:cubicBezTo>
                  <a:cubicBezTo>
                    <a:pt x="561434" y="993781"/>
                    <a:pt x="553674" y="987105"/>
                    <a:pt x="545285" y="981512"/>
                  </a:cubicBezTo>
                  <a:cubicBezTo>
                    <a:pt x="539692" y="973123"/>
                    <a:pt x="535636" y="963474"/>
                    <a:pt x="528507" y="956345"/>
                  </a:cubicBezTo>
                  <a:cubicBezTo>
                    <a:pt x="512245" y="940083"/>
                    <a:pt x="498642" y="938001"/>
                    <a:pt x="478173" y="931178"/>
                  </a:cubicBezTo>
                  <a:cubicBezTo>
                    <a:pt x="404647" y="857652"/>
                    <a:pt x="497916" y="947630"/>
                    <a:pt x="427839" y="889233"/>
                  </a:cubicBezTo>
                  <a:cubicBezTo>
                    <a:pt x="418725" y="881638"/>
                    <a:pt x="412037" y="871350"/>
                    <a:pt x="402672" y="864066"/>
                  </a:cubicBezTo>
                  <a:cubicBezTo>
                    <a:pt x="386755" y="851686"/>
                    <a:pt x="352338" y="830510"/>
                    <a:pt x="352338" y="830510"/>
                  </a:cubicBezTo>
                  <a:cubicBezTo>
                    <a:pt x="304255" y="758385"/>
                    <a:pt x="368280" y="843263"/>
                    <a:pt x="310393" y="796954"/>
                  </a:cubicBezTo>
                  <a:cubicBezTo>
                    <a:pt x="302520" y="790656"/>
                    <a:pt x="300744" y="778916"/>
                    <a:pt x="293615" y="771787"/>
                  </a:cubicBezTo>
                  <a:cubicBezTo>
                    <a:pt x="286486" y="764658"/>
                    <a:pt x="276837" y="760602"/>
                    <a:pt x="268448" y="755009"/>
                  </a:cubicBezTo>
                  <a:cubicBezTo>
                    <a:pt x="223707" y="687897"/>
                    <a:pt x="282430" y="768991"/>
                    <a:pt x="226503" y="713064"/>
                  </a:cubicBezTo>
                  <a:cubicBezTo>
                    <a:pt x="219374" y="705935"/>
                    <a:pt x="216180" y="695642"/>
                    <a:pt x="209725" y="687897"/>
                  </a:cubicBezTo>
                  <a:cubicBezTo>
                    <a:pt x="202130" y="678783"/>
                    <a:pt x="192947" y="671119"/>
                    <a:pt x="184558" y="662730"/>
                  </a:cubicBezTo>
                  <a:cubicBezTo>
                    <a:pt x="164611" y="602889"/>
                    <a:pt x="192895" y="675236"/>
                    <a:pt x="151002" y="612396"/>
                  </a:cubicBezTo>
                  <a:cubicBezTo>
                    <a:pt x="146097" y="605038"/>
                    <a:pt x="146907" y="594959"/>
                    <a:pt x="142613" y="587229"/>
                  </a:cubicBezTo>
                  <a:cubicBezTo>
                    <a:pt x="132820" y="569602"/>
                    <a:pt x="120242" y="553673"/>
                    <a:pt x="109057" y="536895"/>
                  </a:cubicBezTo>
                  <a:cubicBezTo>
                    <a:pt x="103464" y="528506"/>
                    <a:pt x="95467" y="521293"/>
                    <a:pt x="92279" y="511728"/>
                  </a:cubicBezTo>
                  <a:cubicBezTo>
                    <a:pt x="89483" y="503339"/>
                    <a:pt x="88184" y="494291"/>
                    <a:pt x="83890" y="486561"/>
                  </a:cubicBezTo>
                  <a:cubicBezTo>
                    <a:pt x="74097" y="468934"/>
                    <a:pt x="56711" y="455357"/>
                    <a:pt x="50334" y="436227"/>
                  </a:cubicBezTo>
                  <a:cubicBezTo>
                    <a:pt x="22141" y="351648"/>
                    <a:pt x="65157" y="482841"/>
                    <a:pt x="33556" y="377504"/>
                  </a:cubicBezTo>
                  <a:cubicBezTo>
                    <a:pt x="28474" y="360564"/>
                    <a:pt x="20246" y="344512"/>
                    <a:pt x="16778" y="327170"/>
                  </a:cubicBezTo>
                  <a:cubicBezTo>
                    <a:pt x="6655" y="276554"/>
                    <a:pt x="12898" y="298752"/>
                    <a:pt x="0" y="260058"/>
                  </a:cubicBezTo>
                  <a:cubicBezTo>
                    <a:pt x="2796" y="212521"/>
                    <a:pt x="3874" y="164851"/>
                    <a:pt x="8389" y="117446"/>
                  </a:cubicBezTo>
                  <a:cubicBezTo>
                    <a:pt x="8412" y="117205"/>
                    <a:pt x="21193" y="62697"/>
                    <a:pt x="25167" y="58723"/>
                  </a:cubicBezTo>
                  <a:cubicBezTo>
                    <a:pt x="39426" y="44464"/>
                    <a:pt x="58723" y="36352"/>
                    <a:pt x="75501" y="25167"/>
                  </a:cubicBezTo>
                  <a:cubicBezTo>
                    <a:pt x="108026" y="3484"/>
                    <a:pt x="91103" y="11577"/>
                    <a:pt x="125835" y="0"/>
                  </a:cubicBezTo>
                  <a:cubicBezTo>
                    <a:pt x="206929" y="2796"/>
                    <a:pt x="288132" y="3328"/>
                    <a:pt x="369116" y="8389"/>
                  </a:cubicBezTo>
                  <a:cubicBezTo>
                    <a:pt x="377942" y="8941"/>
                    <a:pt x="386553" y="12484"/>
                    <a:pt x="394283" y="16778"/>
                  </a:cubicBezTo>
                  <a:cubicBezTo>
                    <a:pt x="411910" y="26571"/>
                    <a:pt x="427839" y="39149"/>
                    <a:pt x="444617" y="50334"/>
                  </a:cubicBezTo>
                  <a:lnTo>
                    <a:pt x="520118" y="100668"/>
                  </a:lnTo>
                  <a:lnTo>
                    <a:pt x="545285" y="117446"/>
                  </a:lnTo>
                  <a:lnTo>
                    <a:pt x="570452" y="134224"/>
                  </a:lnTo>
                  <a:cubicBezTo>
                    <a:pt x="618535" y="206349"/>
                    <a:pt x="554510" y="121471"/>
                    <a:pt x="612397" y="167780"/>
                  </a:cubicBezTo>
                  <a:cubicBezTo>
                    <a:pt x="666605" y="211146"/>
                    <a:pt x="591084" y="180250"/>
                    <a:pt x="654342" y="201336"/>
                  </a:cubicBezTo>
                  <a:cubicBezTo>
                    <a:pt x="675428" y="264594"/>
                    <a:pt x="644532" y="189073"/>
                    <a:pt x="687898" y="243280"/>
                  </a:cubicBezTo>
                  <a:cubicBezTo>
                    <a:pt x="734210" y="301168"/>
                    <a:pt x="649326" y="237140"/>
                    <a:pt x="721454" y="285225"/>
                  </a:cubicBezTo>
                  <a:cubicBezTo>
                    <a:pt x="737786" y="334220"/>
                    <a:pt x="717065" y="289225"/>
                    <a:pt x="755010" y="327170"/>
                  </a:cubicBezTo>
                  <a:cubicBezTo>
                    <a:pt x="810937" y="383097"/>
                    <a:pt x="729843" y="324374"/>
                    <a:pt x="796955" y="369115"/>
                  </a:cubicBezTo>
                  <a:cubicBezTo>
                    <a:pt x="824918" y="411060"/>
                    <a:pt x="805344" y="388690"/>
                    <a:pt x="864066" y="427838"/>
                  </a:cubicBezTo>
                  <a:lnTo>
                    <a:pt x="939567" y="478172"/>
                  </a:lnTo>
                  <a:lnTo>
                    <a:pt x="964734" y="494950"/>
                  </a:lnTo>
                  <a:cubicBezTo>
                    <a:pt x="973123" y="500543"/>
                    <a:pt x="980336" y="508540"/>
                    <a:pt x="989901" y="511728"/>
                  </a:cubicBezTo>
                  <a:cubicBezTo>
                    <a:pt x="998290" y="514524"/>
                    <a:pt x="1007338" y="515823"/>
                    <a:pt x="1015068" y="520117"/>
                  </a:cubicBezTo>
                  <a:cubicBezTo>
                    <a:pt x="1032695" y="529910"/>
                    <a:pt x="1046272" y="547296"/>
                    <a:pt x="1065402" y="553673"/>
                  </a:cubicBezTo>
                  <a:cubicBezTo>
                    <a:pt x="1128660" y="574759"/>
                    <a:pt x="1050687" y="546315"/>
                    <a:pt x="1115736" y="578840"/>
                  </a:cubicBezTo>
                  <a:cubicBezTo>
                    <a:pt x="1123645" y="582795"/>
                    <a:pt x="1133173" y="582935"/>
                    <a:pt x="1140903" y="587229"/>
                  </a:cubicBezTo>
                  <a:cubicBezTo>
                    <a:pt x="1158530" y="597022"/>
                    <a:pt x="1172107" y="614408"/>
                    <a:pt x="1191237" y="620785"/>
                  </a:cubicBezTo>
                  <a:lnTo>
                    <a:pt x="1266738" y="645952"/>
                  </a:lnTo>
                  <a:cubicBezTo>
                    <a:pt x="1275127" y="648748"/>
                    <a:pt x="1284547" y="649436"/>
                    <a:pt x="1291905" y="654341"/>
                  </a:cubicBezTo>
                  <a:cubicBezTo>
                    <a:pt x="1300294" y="659934"/>
                    <a:pt x="1307859" y="667024"/>
                    <a:pt x="1317072" y="671119"/>
                  </a:cubicBezTo>
                  <a:cubicBezTo>
                    <a:pt x="1333233" y="678302"/>
                    <a:pt x="1350628" y="682304"/>
                    <a:pt x="1367406" y="687897"/>
                  </a:cubicBezTo>
                  <a:cubicBezTo>
                    <a:pt x="1397033" y="697773"/>
                    <a:pt x="1429409" y="709279"/>
                    <a:pt x="1459685" y="713064"/>
                  </a:cubicBezTo>
                  <a:lnTo>
                    <a:pt x="1526797" y="721453"/>
                  </a:lnTo>
                  <a:cubicBezTo>
                    <a:pt x="1546744" y="728102"/>
                    <a:pt x="1564453" y="734720"/>
                    <a:pt x="1585520" y="738231"/>
                  </a:cubicBezTo>
                  <a:cubicBezTo>
                    <a:pt x="1624528" y="744732"/>
                    <a:pt x="1664188" y="747253"/>
                    <a:pt x="1702966" y="755009"/>
                  </a:cubicBezTo>
                  <a:cubicBezTo>
                    <a:pt x="1730929" y="760602"/>
                    <a:pt x="1758726" y="767099"/>
                    <a:pt x="1786855" y="771787"/>
                  </a:cubicBezTo>
                  <a:cubicBezTo>
                    <a:pt x="1803633" y="774583"/>
                    <a:pt x="1820585" y="776486"/>
                    <a:pt x="1837189" y="780176"/>
                  </a:cubicBezTo>
                  <a:cubicBezTo>
                    <a:pt x="1845821" y="782094"/>
                    <a:pt x="1853724" y="786647"/>
                    <a:pt x="1862356" y="788565"/>
                  </a:cubicBezTo>
                  <a:cubicBezTo>
                    <a:pt x="1878960" y="792255"/>
                    <a:pt x="1895869" y="794431"/>
                    <a:pt x="1912690" y="796954"/>
                  </a:cubicBezTo>
                  <a:lnTo>
                    <a:pt x="2030136" y="813732"/>
                  </a:lnTo>
                  <a:cubicBezTo>
                    <a:pt x="2038525" y="816528"/>
                    <a:pt x="2046671" y="820203"/>
                    <a:pt x="2055303" y="822121"/>
                  </a:cubicBezTo>
                  <a:cubicBezTo>
                    <a:pt x="2076254" y="826777"/>
                    <a:pt x="2145628" y="836223"/>
                    <a:pt x="2164360" y="838899"/>
                  </a:cubicBezTo>
                  <a:cubicBezTo>
                    <a:pt x="2172749" y="841695"/>
                    <a:pt x="2180856" y="845554"/>
                    <a:pt x="2189527" y="847288"/>
                  </a:cubicBezTo>
                  <a:cubicBezTo>
                    <a:pt x="2217775" y="852938"/>
                    <a:pt x="2288823" y="859983"/>
                    <a:pt x="2315362" y="864066"/>
                  </a:cubicBezTo>
                  <a:cubicBezTo>
                    <a:pt x="2329455" y="866234"/>
                    <a:pt x="2343168" y="870611"/>
                    <a:pt x="2357307" y="872455"/>
                  </a:cubicBezTo>
                  <a:cubicBezTo>
                    <a:pt x="2450176" y="884568"/>
                    <a:pt x="2512049" y="889573"/>
                    <a:pt x="2600588" y="897622"/>
                  </a:cubicBezTo>
                  <a:cubicBezTo>
                    <a:pt x="2614570" y="900418"/>
                    <a:pt x="2628418" y="903995"/>
                    <a:pt x="2642533" y="906011"/>
                  </a:cubicBezTo>
                  <a:cubicBezTo>
                    <a:pt x="2685756" y="912186"/>
                    <a:pt x="2791437" y="921444"/>
                    <a:pt x="2827090" y="922789"/>
                  </a:cubicBezTo>
                  <a:cubicBezTo>
                    <a:pt x="2938899" y="927008"/>
                    <a:pt x="3050785" y="928918"/>
                    <a:pt x="3162650" y="931178"/>
                  </a:cubicBezTo>
                  <a:lnTo>
                    <a:pt x="4420999" y="947956"/>
                  </a:lnTo>
                  <a:cubicBezTo>
                    <a:pt x="4437777" y="950752"/>
                    <a:pt x="4454495" y="953939"/>
                    <a:pt x="4471333" y="956345"/>
                  </a:cubicBezTo>
                  <a:cubicBezTo>
                    <a:pt x="4495624" y="959815"/>
                    <a:pt x="4537294" y="959964"/>
                    <a:pt x="4563611" y="973123"/>
                  </a:cubicBezTo>
                  <a:cubicBezTo>
                    <a:pt x="4572629" y="977632"/>
                    <a:pt x="4579760" y="985392"/>
                    <a:pt x="4588778" y="989901"/>
                  </a:cubicBezTo>
                  <a:cubicBezTo>
                    <a:pt x="4596687" y="993856"/>
                    <a:pt x="4606215" y="993996"/>
                    <a:pt x="4613945" y="998290"/>
                  </a:cubicBezTo>
                  <a:cubicBezTo>
                    <a:pt x="4631572" y="1008083"/>
                    <a:pt x="4664279" y="1031846"/>
                    <a:pt x="4664279" y="1031846"/>
                  </a:cubicBezTo>
                  <a:cubicBezTo>
                    <a:pt x="4679045" y="1076143"/>
                    <a:pt x="4667763" y="1049655"/>
                    <a:pt x="4706224" y="1107347"/>
                  </a:cubicBezTo>
                  <a:lnTo>
                    <a:pt x="4723002" y="1132514"/>
                  </a:lnTo>
                  <a:lnTo>
                    <a:pt x="4739780" y="1157680"/>
                  </a:lnTo>
                  <a:cubicBezTo>
                    <a:pt x="4758128" y="1212723"/>
                    <a:pt x="4755324" y="1193460"/>
                    <a:pt x="4739780" y="1291904"/>
                  </a:cubicBezTo>
                  <a:cubicBezTo>
                    <a:pt x="4737022" y="1309373"/>
                    <a:pt x="4732812" y="1327523"/>
                    <a:pt x="4723002" y="1342238"/>
                  </a:cubicBezTo>
                  <a:lnTo>
                    <a:pt x="4689446" y="1392572"/>
                  </a:lnTo>
                  <a:cubicBezTo>
                    <a:pt x="4683853" y="1400961"/>
                    <a:pt x="4681057" y="1412146"/>
                    <a:pt x="4672668" y="1417739"/>
                  </a:cubicBezTo>
                  <a:lnTo>
                    <a:pt x="4647501" y="1434517"/>
                  </a:lnTo>
                  <a:cubicBezTo>
                    <a:pt x="4641908" y="1442906"/>
                    <a:pt x="4638596" y="1453386"/>
                    <a:pt x="4630723" y="1459684"/>
                  </a:cubicBezTo>
                  <a:cubicBezTo>
                    <a:pt x="4623818" y="1465208"/>
                    <a:pt x="4613465" y="1464118"/>
                    <a:pt x="4605556" y="1468073"/>
                  </a:cubicBezTo>
                  <a:cubicBezTo>
                    <a:pt x="4596538" y="1472582"/>
                    <a:pt x="4589407" y="1480342"/>
                    <a:pt x="4580389" y="1484851"/>
                  </a:cubicBezTo>
                  <a:cubicBezTo>
                    <a:pt x="4572480" y="1488806"/>
                    <a:pt x="4563131" y="1489285"/>
                    <a:pt x="4555222" y="1493240"/>
                  </a:cubicBezTo>
                  <a:cubicBezTo>
                    <a:pt x="4532246" y="1504728"/>
                    <a:pt x="4531246" y="1515771"/>
                    <a:pt x="4504888" y="1518407"/>
                  </a:cubicBezTo>
                  <a:cubicBezTo>
                    <a:pt x="4485411" y="1520355"/>
                    <a:pt x="4497897" y="1533787"/>
                    <a:pt x="4488110" y="1535185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8B7A773-18D0-46FF-99C9-EA921AD3C880}"/>
                </a:ext>
              </a:extLst>
            </p:cNvPr>
            <p:cNvGrpSpPr/>
            <p:nvPr/>
          </p:nvGrpSpPr>
          <p:grpSpPr>
            <a:xfrm>
              <a:off x="1268136" y="3974928"/>
              <a:ext cx="3935835" cy="831908"/>
              <a:chOff x="1268136" y="3974928"/>
              <a:chExt cx="3935835" cy="83190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95DD62A-806B-48E9-B70A-3E27574AECD9}"/>
                  </a:ext>
                </a:extLst>
              </p:cNvPr>
              <p:cNvSpPr/>
              <p:nvPr/>
            </p:nvSpPr>
            <p:spPr>
              <a:xfrm>
                <a:off x="1333850" y="4035105"/>
                <a:ext cx="3850546" cy="759782"/>
              </a:xfrm>
              <a:custGeom>
                <a:avLst/>
                <a:gdLst>
                  <a:gd name="connsiteX0" fmla="*/ 0 w 3850546"/>
                  <a:gd name="connsiteY0" fmla="*/ 0 h 759782"/>
                  <a:gd name="connsiteX1" fmla="*/ 1115735 w 3850546"/>
                  <a:gd name="connsiteY1" fmla="*/ 545284 h 759782"/>
                  <a:gd name="connsiteX2" fmla="*/ 2306972 w 3850546"/>
                  <a:gd name="connsiteY2" fmla="*/ 746620 h 759782"/>
                  <a:gd name="connsiteX3" fmla="*/ 3850546 w 3850546"/>
                  <a:gd name="connsiteY3" fmla="*/ 738231 h 7597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50546" h="759782">
                    <a:moveTo>
                      <a:pt x="0" y="0"/>
                    </a:moveTo>
                    <a:cubicBezTo>
                      <a:pt x="365620" y="210423"/>
                      <a:pt x="731240" y="420847"/>
                      <a:pt x="1115735" y="545284"/>
                    </a:cubicBezTo>
                    <a:cubicBezTo>
                      <a:pt x="1500230" y="669721"/>
                      <a:pt x="1851170" y="714462"/>
                      <a:pt x="2306972" y="746620"/>
                    </a:cubicBezTo>
                    <a:cubicBezTo>
                      <a:pt x="2762774" y="778778"/>
                      <a:pt x="3576506" y="742426"/>
                      <a:pt x="3850546" y="738231"/>
                    </a:cubicBezTo>
                  </a:path>
                </a:pathLst>
              </a:cu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16AD235-2274-4C8D-A2C9-182C82669CC9}"/>
                  </a:ext>
                </a:extLst>
              </p:cNvPr>
              <p:cNvSpPr/>
              <p:nvPr/>
            </p:nvSpPr>
            <p:spPr>
              <a:xfrm>
                <a:off x="2376881" y="4513222"/>
                <a:ext cx="100668" cy="10066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6F176948-81A4-4D91-B124-9D5562BCCC85}"/>
                  </a:ext>
                </a:extLst>
              </p:cNvPr>
              <p:cNvSpPr/>
              <p:nvPr/>
            </p:nvSpPr>
            <p:spPr>
              <a:xfrm>
                <a:off x="3568117" y="4706168"/>
                <a:ext cx="100668" cy="10066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32BDAB8E-A3B9-41D9-A2E8-C8D8B18DA3EF}"/>
                  </a:ext>
                </a:extLst>
              </p:cNvPr>
              <p:cNvSpPr/>
              <p:nvPr/>
            </p:nvSpPr>
            <p:spPr>
              <a:xfrm>
                <a:off x="5103303" y="4706168"/>
                <a:ext cx="100668" cy="10066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BEE3CCB4-F200-43EE-981B-BE610588CAEE}"/>
                  </a:ext>
                </a:extLst>
              </p:cNvPr>
              <p:cNvSpPr/>
              <p:nvPr/>
            </p:nvSpPr>
            <p:spPr>
              <a:xfrm>
                <a:off x="1268136" y="3974928"/>
                <a:ext cx="100668" cy="10066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403D72-CDC3-4A21-B507-4212C401CBDB}"/>
              </a:ext>
            </a:extLst>
          </p:cNvPr>
          <p:cNvCxnSpPr>
            <a:cxnSpLocks/>
          </p:cNvCxnSpPr>
          <p:nvPr/>
        </p:nvCxnSpPr>
        <p:spPr>
          <a:xfrm>
            <a:off x="4172750" y="3170249"/>
            <a:ext cx="267110" cy="158139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6DEBAF8-DCC6-4C44-95A7-C46DD5FCFDC7}"/>
              </a:ext>
            </a:extLst>
          </p:cNvPr>
          <p:cNvCxnSpPr>
            <a:cxnSpLocks/>
          </p:cNvCxnSpPr>
          <p:nvPr/>
        </p:nvCxnSpPr>
        <p:spPr>
          <a:xfrm>
            <a:off x="5296237" y="3682971"/>
            <a:ext cx="336577" cy="110511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C48A0A2-1AD8-4E7D-818B-10022683CA62}"/>
              </a:ext>
            </a:extLst>
          </p:cNvPr>
          <p:cNvCxnSpPr>
            <a:cxnSpLocks/>
          </p:cNvCxnSpPr>
          <p:nvPr/>
        </p:nvCxnSpPr>
        <p:spPr>
          <a:xfrm>
            <a:off x="6487473" y="3891120"/>
            <a:ext cx="347181" cy="25111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F56B1B-A9FB-494E-B4AC-057F0B4CB76B}"/>
              </a:ext>
            </a:extLst>
          </p:cNvPr>
          <p:cNvCxnSpPr>
            <a:cxnSpLocks/>
          </p:cNvCxnSpPr>
          <p:nvPr/>
        </p:nvCxnSpPr>
        <p:spPr>
          <a:xfrm>
            <a:off x="8022659" y="3865897"/>
            <a:ext cx="319663" cy="1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2610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3DCD7-C8AC-423D-B8C2-C383DE49D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The </a:t>
            </a:r>
            <a:r>
              <a:rPr lang="en-CA" dirty="0" err="1">
                <a:latin typeface="Helvetica" pitchFamily="2" charset="0"/>
              </a:rPr>
              <a:t>OPlanaR</a:t>
            </a:r>
            <a:r>
              <a:rPr lang="en-CA" dirty="0">
                <a:latin typeface="Helvetica" pitchFamily="2" charset="0"/>
              </a:rPr>
              <a:t> Algorithm</a:t>
            </a:r>
            <a:br>
              <a:rPr lang="en-CA" dirty="0">
                <a:latin typeface="Helvetica" pitchFamily="2" charset="0"/>
              </a:rPr>
            </a:br>
            <a:r>
              <a:rPr lang="en-CA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Step 3*: Keep voxels with </a:t>
            </a:r>
            <a:r>
              <a:rPr lang="en-CA" sz="3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rMax</a:t>
            </a:r>
            <a:endParaRPr lang="en-CA" dirty="0">
              <a:latin typeface="Helvetica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E8F1B5-CEBD-4E6A-85E1-B081FC594252}"/>
              </a:ext>
            </a:extLst>
          </p:cNvPr>
          <p:cNvGrpSpPr/>
          <p:nvPr/>
        </p:nvGrpSpPr>
        <p:grpSpPr>
          <a:xfrm>
            <a:off x="3719744" y="2603064"/>
            <a:ext cx="4752511" cy="1651872"/>
            <a:chOff x="6765426" y="3408471"/>
            <a:chExt cx="4752511" cy="165187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431E64D-062E-4BF1-966C-80876AE2CB1D}"/>
                </a:ext>
              </a:extLst>
            </p:cNvPr>
            <p:cNvGrpSpPr/>
            <p:nvPr/>
          </p:nvGrpSpPr>
          <p:grpSpPr>
            <a:xfrm>
              <a:off x="6765426" y="3408471"/>
              <a:ext cx="4752511" cy="1648492"/>
              <a:chOff x="915798" y="3496756"/>
              <a:chExt cx="4752511" cy="1648492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A844F5E-9AB3-420D-8488-7BAB00916FF7}"/>
                  </a:ext>
                </a:extLst>
              </p:cNvPr>
              <p:cNvSpPr/>
              <p:nvPr/>
            </p:nvSpPr>
            <p:spPr>
              <a:xfrm>
                <a:off x="915798" y="3496756"/>
                <a:ext cx="4752511" cy="1648492"/>
              </a:xfrm>
              <a:custGeom>
                <a:avLst/>
                <a:gdLst>
                  <a:gd name="connsiteX0" fmla="*/ 4488110 w 4752511"/>
                  <a:gd name="connsiteY0" fmla="*/ 1535185 h 1648492"/>
                  <a:gd name="connsiteX1" fmla="*/ 4446166 w 4752511"/>
                  <a:gd name="connsiteY1" fmla="*/ 1526796 h 1648492"/>
                  <a:gd name="connsiteX2" fmla="*/ 4009938 w 4752511"/>
                  <a:gd name="connsiteY2" fmla="*/ 1543574 h 1648492"/>
                  <a:gd name="connsiteX3" fmla="*/ 3875714 w 4752511"/>
                  <a:gd name="connsiteY3" fmla="*/ 1560352 h 1648492"/>
                  <a:gd name="connsiteX4" fmla="*/ 3850547 w 4752511"/>
                  <a:gd name="connsiteY4" fmla="*/ 1568741 h 1648492"/>
                  <a:gd name="connsiteX5" fmla="*/ 3783435 w 4752511"/>
                  <a:gd name="connsiteY5" fmla="*/ 1577130 h 1648492"/>
                  <a:gd name="connsiteX6" fmla="*/ 2281806 w 4752511"/>
                  <a:gd name="connsiteY6" fmla="*/ 1577130 h 1648492"/>
                  <a:gd name="connsiteX7" fmla="*/ 1895912 w 4752511"/>
                  <a:gd name="connsiteY7" fmla="*/ 1568741 h 1648492"/>
                  <a:gd name="connsiteX8" fmla="*/ 1770077 w 4752511"/>
                  <a:gd name="connsiteY8" fmla="*/ 1551963 h 1648492"/>
                  <a:gd name="connsiteX9" fmla="*/ 1702966 w 4752511"/>
                  <a:gd name="connsiteY9" fmla="*/ 1535185 h 1648492"/>
                  <a:gd name="connsiteX10" fmla="*/ 1610687 w 4752511"/>
                  <a:gd name="connsiteY10" fmla="*/ 1518407 h 1648492"/>
                  <a:gd name="connsiteX11" fmla="*/ 1560353 w 4752511"/>
                  <a:gd name="connsiteY11" fmla="*/ 1510018 h 1648492"/>
                  <a:gd name="connsiteX12" fmla="*/ 1535186 w 4752511"/>
                  <a:gd name="connsiteY12" fmla="*/ 1501629 h 1648492"/>
                  <a:gd name="connsiteX13" fmla="*/ 1484852 w 4752511"/>
                  <a:gd name="connsiteY13" fmla="*/ 1493240 h 1648492"/>
                  <a:gd name="connsiteX14" fmla="*/ 1434518 w 4752511"/>
                  <a:gd name="connsiteY14" fmla="*/ 1476462 h 1648492"/>
                  <a:gd name="connsiteX15" fmla="*/ 1400962 w 4752511"/>
                  <a:gd name="connsiteY15" fmla="*/ 1468073 h 1648492"/>
                  <a:gd name="connsiteX16" fmla="*/ 1375795 w 4752511"/>
                  <a:gd name="connsiteY16" fmla="*/ 1451295 h 1648492"/>
                  <a:gd name="connsiteX17" fmla="*/ 1325461 w 4752511"/>
                  <a:gd name="connsiteY17" fmla="*/ 1434517 h 1648492"/>
                  <a:gd name="connsiteX18" fmla="*/ 1266738 w 4752511"/>
                  <a:gd name="connsiteY18" fmla="*/ 1409350 h 1648492"/>
                  <a:gd name="connsiteX19" fmla="*/ 1199626 w 4752511"/>
                  <a:gd name="connsiteY19" fmla="*/ 1384183 h 1648492"/>
                  <a:gd name="connsiteX20" fmla="*/ 1174459 w 4752511"/>
                  <a:gd name="connsiteY20" fmla="*/ 1367405 h 1648492"/>
                  <a:gd name="connsiteX21" fmla="*/ 1149292 w 4752511"/>
                  <a:gd name="connsiteY21" fmla="*/ 1359016 h 1648492"/>
                  <a:gd name="connsiteX22" fmla="*/ 1098958 w 4752511"/>
                  <a:gd name="connsiteY22" fmla="*/ 1325460 h 1648492"/>
                  <a:gd name="connsiteX23" fmla="*/ 1073791 w 4752511"/>
                  <a:gd name="connsiteY23" fmla="*/ 1317071 h 1648492"/>
                  <a:gd name="connsiteX24" fmla="*/ 1048624 w 4752511"/>
                  <a:gd name="connsiteY24" fmla="*/ 1300293 h 1648492"/>
                  <a:gd name="connsiteX25" fmla="*/ 998290 w 4752511"/>
                  <a:gd name="connsiteY25" fmla="*/ 1283515 h 1648492"/>
                  <a:gd name="connsiteX26" fmla="*/ 947956 w 4752511"/>
                  <a:gd name="connsiteY26" fmla="*/ 1249959 h 1648492"/>
                  <a:gd name="connsiteX27" fmla="*/ 922789 w 4752511"/>
                  <a:gd name="connsiteY27" fmla="*/ 1233181 h 1648492"/>
                  <a:gd name="connsiteX28" fmla="*/ 897622 w 4752511"/>
                  <a:gd name="connsiteY28" fmla="*/ 1224792 h 1648492"/>
                  <a:gd name="connsiteX29" fmla="*/ 872455 w 4752511"/>
                  <a:gd name="connsiteY29" fmla="*/ 1199625 h 1648492"/>
                  <a:gd name="connsiteX30" fmla="*/ 822122 w 4752511"/>
                  <a:gd name="connsiteY30" fmla="*/ 1166069 h 1648492"/>
                  <a:gd name="connsiteX31" fmla="*/ 746621 w 4752511"/>
                  <a:gd name="connsiteY31" fmla="*/ 1115736 h 1648492"/>
                  <a:gd name="connsiteX32" fmla="*/ 721454 w 4752511"/>
                  <a:gd name="connsiteY32" fmla="*/ 1098958 h 1648492"/>
                  <a:gd name="connsiteX33" fmla="*/ 696287 w 4752511"/>
                  <a:gd name="connsiteY33" fmla="*/ 1082180 h 1648492"/>
                  <a:gd name="connsiteX34" fmla="*/ 645953 w 4752511"/>
                  <a:gd name="connsiteY34" fmla="*/ 1040235 h 1648492"/>
                  <a:gd name="connsiteX35" fmla="*/ 620786 w 4752511"/>
                  <a:gd name="connsiteY35" fmla="*/ 1031846 h 1648492"/>
                  <a:gd name="connsiteX36" fmla="*/ 595619 w 4752511"/>
                  <a:gd name="connsiteY36" fmla="*/ 1006679 h 1648492"/>
                  <a:gd name="connsiteX37" fmla="*/ 570452 w 4752511"/>
                  <a:gd name="connsiteY37" fmla="*/ 998290 h 1648492"/>
                  <a:gd name="connsiteX38" fmla="*/ 545285 w 4752511"/>
                  <a:gd name="connsiteY38" fmla="*/ 981512 h 1648492"/>
                  <a:gd name="connsiteX39" fmla="*/ 528507 w 4752511"/>
                  <a:gd name="connsiteY39" fmla="*/ 956345 h 1648492"/>
                  <a:gd name="connsiteX40" fmla="*/ 478173 w 4752511"/>
                  <a:gd name="connsiteY40" fmla="*/ 931178 h 1648492"/>
                  <a:gd name="connsiteX41" fmla="*/ 427839 w 4752511"/>
                  <a:gd name="connsiteY41" fmla="*/ 889233 h 1648492"/>
                  <a:gd name="connsiteX42" fmla="*/ 402672 w 4752511"/>
                  <a:gd name="connsiteY42" fmla="*/ 864066 h 1648492"/>
                  <a:gd name="connsiteX43" fmla="*/ 352338 w 4752511"/>
                  <a:gd name="connsiteY43" fmla="*/ 830510 h 1648492"/>
                  <a:gd name="connsiteX44" fmla="*/ 310393 w 4752511"/>
                  <a:gd name="connsiteY44" fmla="*/ 796954 h 1648492"/>
                  <a:gd name="connsiteX45" fmla="*/ 293615 w 4752511"/>
                  <a:gd name="connsiteY45" fmla="*/ 771787 h 1648492"/>
                  <a:gd name="connsiteX46" fmla="*/ 268448 w 4752511"/>
                  <a:gd name="connsiteY46" fmla="*/ 755009 h 1648492"/>
                  <a:gd name="connsiteX47" fmla="*/ 226503 w 4752511"/>
                  <a:gd name="connsiteY47" fmla="*/ 713064 h 1648492"/>
                  <a:gd name="connsiteX48" fmla="*/ 209725 w 4752511"/>
                  <a:gd name="connsiteY48" fmla="*/ 687897 h 1648492"/>
                  <a:gd name="connsiteX49" fmla="*/ 184558 w 4752511"/>
                  <a:gd name="connsiteY49" fmla="*/ 662730 h 1648492"/>
                  <a:gd name="connsiteX50" fmla="*/ 151002 w 4752511"/>
                  <a:gd name="connsiteY50" fmla="*/ 612396 h 1648492"/>
                  <a:gd name="connsiteX51" fmla="*/ 142613 w 4752511"/>
                  <a:gd name="connsiteY51" fmla="*/ 587229 h 1648492"/>
                  <a:gd name="connsiteX52" fmla="*/ 109057 w 4752511"/>
                  <a:gd name="connsiteY52" fmla="*/ 536895 h 1648492"/>
                  <a:gd name="connsiteX53" fmla="*/ 92279 w 4752511"/>
                  <a:gd name="connsiteY53" fmla="*/ 511728 h 1648492"/>
                  <a:gd name="connsiteX54" fmla="*/ 83890 w 4752511"/>
                  <a:gd name="connsiteY54" fmla="*/ 486561 h 1648492"/>
                  <a:gd name="connsiteX55" fmla="*/ 50334 w 4752511"/>
                  <a:gd name="connsiteY55" fmla="*/ 436227 h 1648492"/>
                  <a:gd name="connsiteX56" fmla="*/ 33556 w 4752511"/>
                  <a:gd name="connsiteY56" fmla="*/ 377504 h 1648492"/>
                  <a:gd name="connsiteX57" fmla="*/ 16778 w 4752511"/>
                  <a:gd name="connsiteY57" fmla="*/ 327170 h 1648492"/>
                  <a:gd name="connsiteX58" fmla="*/ 0 w 4752511"/>
                  <a:gd name="connsiteY58" fmla="*/ 260058 h 1648492"/>
                  <a:gd name="connsiteX59" fmla="*/ 8389 w 4752511"/>
                  <a:gd name="connsiteY59" fmla="*/ 117446 h 1648492"/>
                  <a:gd name="connsiteX60" fmla="*/ 25167 w 4752511"/>
                  <a:gd name="connsiteY60" fmla="*/ 58723 h 1648492"/>
                  <a:gd name="connsiteX61" fmla="*/ 75501 w 4752511"/>
                  <a:gd name="connsiteY61" fmla="*/ 25167 h 1648492"/>
                  <a:gd name="connsiteX62" fmla="*/ 125835 w 4752511"/>
                  <a:gd name="connsiteY62" fmla="*/ 0 h 1648492"/>
                  <a:gd name="connsiteX63" fmla="*/ 369116 w 4752511"/>
                  <a:gd name="connsiteY63" fmla="*/ 8389 h 1648492"/>
                  <a:gd name="connsiteX64" fmla="*/ 394283 w 4752511"/>
                  <a:gd name="connsiteY64" fmla="*/ 16778 h 1648492"/>
                  <a:gd name="connsiteX65" fmla="*/ 444617 w 4752511"/>
                  <a:gd name="connsiteY65" fmla="*/ 50334 h 1648492"/>
                  <a:gd name="connsiteX66" fmla="*/ 520118 w 4752511"/>
                  <a:gd name="connsiteY66" fmla="*/ 100668 h 1648492"/>
                  <a:gd name="connsiteX67" fmla="*/ 545285 w 4752511"/>
                  <a:gd name="connsiteY67" fmla="*/ 117446 h 1648492"/>
                  <a:gd name="connsiteX68" fmla="*/ 570452 w 4752511"/>
                  <a:gd name="connsiteY68" fmla="*/ 134224 h 1648492"/>
                  <a:gd name="connsiteX69" fmla="*/ 612397 w 4752511"/>
                  <a:gd name="connsiteY69" fmla="*/ 167780 h 1648492"/>
                  <a:gd name="connsiteX70" fmla="*/ 654342 w 4752511"/>
                  <a:gd name="connsiteY70" fmla="*/ 201336 h 1648492"/>
                  <a:gd name="connsiteX71" fmla="*/ 687898 w 4752511"/>
                  <a:gd name="connsiteY71" fmla="*/ 243280 h 1648492"/>
                  <a:gd name="connsiteX72" fmla="*/ 721454 w 4752511"/>
                  <a:gd name="connsiteY72" fmla="*/ 285225 h 1648492"/>
                  <a:gd name="connsiteX73" fmla="*/ 755010 w 4752511"/>
                  <a:gd name="connsiteY73" fmla="*/ 327170 h 1648492"/>
                  <a:gd name="connsiteX74" fmla="*/ 796955 w 4752511"/>
                  <a:gd name="connsiteY74" fmla="*/ 369115 h 1648492"/>
                  <a:gd name="connsiteX75" fmla="*/ 864066 w 4752511"/>
                  <a:gd name="connsiteY75" fmla="*/ 427838 h 1648492"/>
                  <a:gd name="connsiteX76" fmla="*/ 939567 w 4752511"/>
                  <a:gd name="connsiteY76" fmla="*/ 478172 h 1648492"/>
                  <a:gd name="connsiteX77" fmla="*/ 964734 w 4752511"/>
                  <a:gd name="connsiteY77" fmla="*/ 494950 h 1648492"/>
                  <a:gd name="connsiteX78" fmla="*/ 989901 w 4752511"/>
                  <a:gd name="connsiteY78" fmla="*/ 511728 h 1648492"/>
                  <a:gd name="connsiteX79" fmla="*/ 1015068 w 4752511"/>
                  <a:gd name="connsiteY79" fmla="*/ 520117 h 1648492"/>
                  <a:gd name="connsiteX80" fmla="*/ 1065402 w 4752511"/>
                  <a:gd name="connsiteY80" fmla="*/ 553673 h 1648492"/>
                  <a:gd name="connsiteX81" fmla="*/ 1115736 w 4752511"/>
                  <a:gd name="connsiteY81" fmla="*/ 578840 h 1648492"/>
                  <a:gd name="connsiteX82" fmla="*/ 1140903 w 4752511"/>
                  <a:gd name="connsiteY82" fmla="*/ 587229 h 1648492"/>
                  <a:gd name="connsiteX83" fmla="*/ 1191237 w 4752511"/>
                  <a:gd name="connsiteY83" fmla="*/ 620785 h 1648492"/>
                  <a:gd name="connsiteX84" fmla="*/ 1266738 w 4752511"/>
                  <a:gd name="connsiteY84" fmla="*/ 645952 h 1648492"/>
                  <a:gd name="connsiteX85" fmla="*/ 1291905 w 4752511"/>
                  <a:gd name="connsiteY85" fmla="*/ 654341 h 1648492"/>
                  <a:gd name="connsiteX86" fmla="*/ 1317072 w 4752511"/>
                  <a:gd name="connsiteY86" fmla="*/ 671119 h 1648492"/>
                  <a:gd name="connsiteX87" fmla="*/ 1367406 w 4752511"/>
                  <a:gd name="connsiteY87" fmla="*/ 687897 h 1648492"/>
                  <a:gd name="connsiteX88" fmla="*/ 1459685 w 4752511"/>
                  <a:gd name="connsiteY88" fmla="*/ 713064 h 1648492"/>
                  <a:gd name="connsiteX89" fmla="*/ 1526797 w 4752511"/>
                  <a:gd name="connsiteY89" fmla="*/ 721453 h 1648492"/>
                  <a:gd name="connsiteX90" fmla="*/ 1585520 w 4752511"/>
                  <a:gd name="connsiteY90" fmla="*/ 738231 h 1648492"/>
                  <a:gd name="connsiteX91" fmla="*/ 1702966 w 4752511"/>
                  <a:gd name="connsiteY91" fmla="*/ 755009 h 1648492"/>
                  <a:gd name="connsiteX92" fmla="*/ 1786855 w 4752511"/>
                  <a:gd name="connsiteY92" fmla="*/ 771787 h 1648492"/>
                  <a:gd name="connsiteX93" fmla="*/ 1837189 w 4752511"/>
                  <a:gd name="connsiteY93" fmla="*/ 780176 h 1648492"/>
                  <a:gd name="connsiteX94" fmla="*/ 1862356 w 4752511"/>
                  <a:gd name="connsiteY94" fmla="*/ 788565 h 1648492"/>
                  <a:gd name="connsiteX95" fmla="*/ 1912690 w 4752511"/>
                  <a:gd name="connsiteY95" fmla="*/ 796954 h 1648492"/>
                  <a:gd name="connsiteX96" fmla="*/ 2030136 w 4752511"/>
                  <a:gd name="connsiteY96" fmla="*/ 813732 h 1648492"/>
                  <a:gd name="connsiteX97" fmla="*/ 2055303 w 4752511"/>
                  <a:gd name="connsiteY97" fmla="*/ 822121 h 1648492"/>
                  <a:gd name="connsiteX98" fmla="*/ 2164360 w 4752511"/>
                  <a:gd name="connsiteY98" fmla="*/ 838899 h 1648492"/>
                  <a:gd name="connsiteX99" fmla="*/ 2189527 w 4752511"/>
                  <a:gd name="connsiteY99" fmla="*/ 847288 h 1648492"/>
                  <a:gd name="connsiteX100" fmla="*/ 2315362 w 4752511"/>
                  <a:gd name="connsiteY100" fmla="*/ 864066 h 1648492"/>
                  <a:gd name="connsiteX101" fmla="*/ 2357307 w 4752511"/>
                  <a:gd name="connsiteY101" fmla="*/ 872455 h 1648492"/>
                  <a:gd name="connsiteX102" fmla="*/ 2600588 w 4752511"/>
                  <a:gd name="connsiteY102" fmla="*/ 897622 h 1648492"/>
                  <a:gd name="connsiteX103" fmla="*/ 2642533 w 4752511"/>
                  <a:gd name="connsiteY103" fmla="*/ 906011 h 1648492"/>
                  <a:gd name="connsiteX104" fmla="*/ 2827090 w 4752511"/>
                  <a:gd name="connsiteY104" fmla="*/ 922789 h 1648492"/>
                  <a:gd name="connsiteX105" fmla="*/ 3162650 w 4752511"/>
                  <a:gd name="connsiteY105" fmla="*/ 931178 h 1648492"/>
                  <a:gd name="connsiteX106" fmla="*/ 4420999 w 4752511"/>
                  <a:gd name="connsiteY106" fmla="*/ 947956 h 1648492"/>
                  <a:gd name="connsiteX107" fmla="*/ 4471333 w 4752511"/>
                  <a:gd name="connsiteY107" fmla="*/ 956345 h 1648492"/>
                  <a:gd name="connsiteX108" fmla="*/ 4563611 w 4752511"/>
                  <a:gd name="connsiteY108" fmla="*/ 973123 h 1648492"/>
                  <a:gd name="connsiteX109" fmla="*/ 4588778 w 4752511"/>
                  <a:gd name="connsiteY109" fmla="*/ 989901 h 1648492"/>
                  <a:gd name="connsiteX110" fmla="*/ 4613945 w 4752511"/>
                  <a:gd name="connsiteY110" fmla="*/ 998290 h 1648492"/>
                  <a:gd name="connsiteX111" fmla="*/ 4664279 w 4752511"/>
                  <a:gd name="connsiteY111" fmla="*/ 1031846 h 1648492"/>
                  <a:gd name="connsiteX112" fmla="*/ 4706224 w 4752511"/>
                  <a:gd name="connsiteY112" fmla="*/ 1107347 h 1648492"/>
                  <a:gd name="connsiteX113" fmla="*/ 4723002 w 4752511"/>
                  <a:gd name="connsiteY113" fmla="*/ 1132514 h 1648492"/>
                  <a:gd name="connsiteX114" fmla="*/ 4739780 w 4752511"/>
                  <a:gd name="connsiteY114" fmla="*/ 1157680 h 1648492"/>
                  <a:gd name="connsiteX115" fmla="*/ 4739780 w 4752511"/>
                  <a:gd name="connsiteY115" fmla="*/ 1291904 h 1648492"/>
                  <a:gd name="connsiteX116" fmla="*/ 4723002 w 4752511"/>
                  <a:gd name="connsiteY116" fmla="*/ 1342238 h 1648492"/>
                  <a:gd name="connsiteX117" fmla="*/ 4689446 w 4752511"/>
                  <a:gd name="connsiteY117" fmla="*/ 1392572 h 1648492"/>
                  <a:gd name="connsiteX118" fmla="*/ 4672668 w 4752511"/>
                  <a:gd name="connsiteY118" fmla="*/ 1417739 h 1648492"/>
                  <a:gd name="connsiteX119" fmla="*/ 4647501 w 4752511"/>
                  <a:gd name="connsiteY119" fmla="*/ 1434517 h 1648492"/>
                  <a:gd name="connsiteX120" fmla="*/ 4630723 w 4752511"/>
                  <a:gd name="connsiteY120" fmla="*/ 1459684 h 1648492"/>
                  <a:gd name="connsiteX121" fmla="*/ 4605556 w 4752511"/>
                  <a:gd name="connsiteY121" fmla="*/ 1468073 h 1648492"/>
                  <a:gd name="connsiteX122" fmla="*/ 4580389 w 4752511"/>
                  <a:gd name="connsiteY122" fmla="*/ 1484851 h 1648492"/>
                  <a:gd name="connsiteX123" fmla="*/ 4555222 w 4752511"/>
                  <a:gd name="connsiteY123" fmla="*/ 1493240 h 1648492"/>
                  <a:gd name="connsiteX124" fmla="*/ 4504888 w 4752511"/>
                  <a:gd name="connsiteY124" fmla="*/ 1518407 h 1648492"/>
                  <a:gd name="connsiteX125" fmla="*/ 4488110 w 4752511"/>
                  <a:gd name="connsiteY125" fmla="*/ 1535185 h 1648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</a:cxnLst>
                <a:rect l="l" t="t" r="r" b="b"/>
                <a:pathLst>
                  <a:path w="4752511" h="1648492">
                    <a:moveTo>
                      <a:pt x="4488110" y="1535185"/>
                    </a:moveTo>
                    <a:cubicBezTo>
                      <a:pt x="4478323" y="1536583"/>
                      <a:pt x="4460424" y="1526796"/>
                      <a:pt x="4446166" y="1526796"/>
                    </a:cubicBezTo>
                    <a:cubicBezTo>
                      <a:pt x="4171903" y="1526796"/>
                      <a:pt x="4189346" y="1527264"/>
                      <a:pt x="4009938" y="1543574"/>
                    </a:cubicBezTo>
                    <a:cubicBezTo>
                      <a:pt x="3943585" y="1565692"/>
                      <a:pt x="4020789" y="1542218"/>
                      <a:pt x="3875714" y="1560352"/>
                    </a:cubicBezTo>
                    <a:cubicBezTo>
                      <a:pt x="3866940" y="1561449"/>
                      <a:pt x="3859247" y="1567159"/>
                      <a:pt x="3850547" y="1568741"/>
                    </a:cubicBezTo>
                    <a:cubicBezTo>
                      <a:pt x="3828366" y="1572774"/>
                      <a:pt x="3805806" y="1574334"/>
                      <a:pt x="3783435" y="1577130"/>
                    </a:cubicBezTo>
                    <a:cubicBezTo>
                      <a:pt x="3308578" y="1735416"/>
                      <a:pt x="2782329" y="1581639"/>
                      <a:pt x="2281806" y="1577130"/>
                    </a:cubicBezTo>
                    <a:cubicBezTo>
                      <a:pt x="2153149" y="1575971"/>
                      <a:pt x="2024543" y="1571537"/>
                      <a:pt x="1895912" y="1568741"/>
                    </a:cubicBezTo>
                    <a:cubicBezTo>
                      <a:pt x="1804222" y="1545818"/>
                      <a:pt x="1949303" y="1580262"/>
                      <a:pt x="1770077" y="1551963"/>
                    </a:cubicBezTo>
                    <a:cubicBezTo>
                      <a:pt x="1747300" y="1548367"/>
                      <a:pt x="1725793" y="1538446"/>
                      <a:pt x="1702966" y="1535185"/>
                    </a:cubicBezTo>
                    <a:cubicBezTo>
                      <a:pt x="1553689" y="1513860"/>
                      <a:pt x="1709572" y="1538184"/>
                      <a:pt x="1610687" y="1518407"/>
                    </a:cubicBezTo>
                    <a:cubicBezTo>
                      <a:pt x="1594008" y="1515071"/>
                      <a:pt x="1576957" y="1513708"/>
                      <a:pt x="1560353" y="1510018"/>
                    </a:cubicBezTo>
                    <a:cubicBezTo>
                      <a:pt x="1551721" y="1508100"/>
                      <a:pt x="1543818" y="1503547"/>
                      <a:pt x="1535186" y="1501629"/>
                    </a:cubicBezTo>
                    <a:cubicBezTo>
                      <a:pt x="1518582" y="1497939"/>
                      <a:pt x="1501354" y="1497365"/>
                      <a:pt x="1484852" y="1493240"/>
                    </a:cubicBezTo>
                    <a:cubicBezTo>
                      <a:pt x="1467694" y="1488951"/>
                      <a:pt x="1451676" y="1480751"/>
                      <a:pt x="1434518" y="1476462"/>
                    </a:cubicBezTo>
                    <a:lnTo>
                      <a:pt x="1400962" y="1468073"/>
                    </a:lnTo>
                    <a:cubicBezTo>
                      <a:pt x="1392573" y="1462480"/>
                      <a:pt x="1385008" y="1455390"/>
                      <a:pt x="1375795" y="1451295"/>
                    </a:cubicBezTo>
                    <a:cubicBezTo>
                      <a:pt x="1359634" y="1444112"/>
                      <a:pt x="1340176" y="1444327"/>
                      <a:pt x="1325461" y="1434517"/>
                    </a:cubicBezTo>
                    <a:cubicBezTo>
                      <a:pt x="1274459" y="1400516"/>
                      <a:pt x="1328648" y="1432566"/>
                      <a:pt x="1266738" y="1409350"/>
                    </a:cubicBezTo>
                    <a:cubicBezTo>
                      <a:pt x="1179001" y="1376449"/>
                      <a:pt x="1285759" y="1405716"/>
                      <a:pt x="1199626" y="1384183"/>
                    </a:cubicBezTo>
                    <a:cubicBezTo>
                      <a:pt x="1191237" y="1378590"/>
                      <a:pt x="1183477" y="1371914"/>
                      <a:pt x="1174459" y="1367405"/>
                    </a:cubicBezTo>
                    <a:cubicBezTo>
                      <a:pt x="1166550" y="1363450"/>
                      <a:pt x="1157022" y="1363310"/>
                      <a:pt x="1149292" y="1359016"/>
                    </a:cubicBezTo>
                    <a:cubicBezTo>
                      <a:pt x="1131665" y="1349223"/>
                      <a:pt x="1118088" y="1331837"/>
                      <a:pt x="1098958" y="1325460"/>
                    </a:cubicBezTo>
                    <a:cubicBezTo>
                      <a:pt x="1090569" y="1322664"/>
                      <a:pt x="1081700" y="1321026"/>
                      <a:pt x="1073791" y="1317071"/>
                    </a:cubicBezTo>
                    <a:cubicBezTo>
                      <a:pt x="1064773" y="1312562"/>
                      <a:pt x="1057837" y="1304388"/>
                      <a:pt x="1048624" y="1300293"/>
                    </a:cubicBezTo>
                    <a:cubicBezTo>
                      <a:pt x="1032463" y="1293110"/>
                      <a:pt x="1013005" y="1293325"/>
                      <a:pt x="998290" y="1283515"/>
                    </a:cubicBezTo>
                    <a:lnTo>
                      <a:pt x="947956" y="1249959"/>
                    </a:lnTo>
                    <a:cubicBezTo>
                      <a:pt x="939567" y="1244366"/>
                      <a:pt x="932354" y="1236369"/>
                      <a:pt x="922789" y="1233181"/>
                    </a:cubicBezTo>
                    <a:lnTo>
                      <a:pt x="897622" y="1224792"/>
                    </a:lnTo>
                    <a:cubicBezTo>
                      <a:pt x="889233" y="1216403"/>
                      <a:pt x="881820" y="1206909"/>
                      <a:pt x="872455" y="1199625"/>
                    </a:cubicBezTo>
                    <a:cubicBezTo>
                      <a:pt x="856538" y="1187245"/>
                      <a:pt x="838900" y="1177254"/>
                      <a:pt x="822122" y="1166069"/>
                    </a:cubicBezTo>
                    <a:lnTo>
                      <a:pt x="746621" y="1115736"/>
                    </a:lnTo>
                    <a:lnTo>
                      <a:pt x="721454" y="1098958"/>
                    </a:lnTo>
                    <a:cubicBezTo>
                      <a:pt x="713065" y="1093365"/>
                      <a:pt x="703416" y="1089309"/>
                      <a:pt x="696287" y="1082180"/>
                    </a:cubicBezTo>
                    <a:cubicBezTo>
                      <a:pt x="677734" y="1063627"/>
                      <a:pt x="669312" y="1051914"/>
                      <a:pt x="645953" y="1040235"/>
                    </a:cubicBezTo>
                    <a:cubicBezTo>
                      <a:pt x="638044" y="1036280"/>
                      <a:pt x="629175" y="1034642"/>
                      <a:pt x="620786" y="1031846"/>
                    </a:cubicBezTo>
                    <a:cubicBezTo>
                      <a:pt x="612397" y="1023457"/>
                      <a:pt x="605490" y="1013260"/>
                      <a:pt x="595619" y="1006679"/>
                    </a:cubicBezTo>
                    <a:cubicBezTo>
                      <a:pt x="588261" y="1001774"/>
                      <a:pt x="578361" y="1002245"/>
                      <a:pt x="570452" y="998290"/>
                    </a:cubicBezTo>
                    <a:cubicBezTo>
                      <a:pt x="561434" y="993781"/>
                      <a:pt x="553674" y="987105"/>
                      <a:pt x="545285" y="981512"/>
                    </a:cubicBezTo>
                    <a:cubicBezTo>
                      <a:pt x="539692" y="973123"/>
                      <a:pt x="535636" y="963474"/>
                      <a:pt x="528507" y="956345"/>
                    </a:cubicBezTo>
                    <a:cubicBezTo>
                      <a:pt x="512245" y="940083"/>
                      <a:pt x="498642" y="938001"/>
                      <a:pt x="478173" y="931178"/>
                    </a:cubicBezTo>
                    <a:cubicBezTo>
                      <a:pt x="404647" y="857652"/>
                      <a:pt x="497916" y="947630"/>
                      <a:pt x="427839" y="889233"/>
                    </a:cubicBezTo>
                    <a:cubicBezTo>
                      <a:pt x="418725" y="881638"/>
                      <a:pt x="412037" y="871350"/>
                      <a:pt x="402672" y="864066"/>
                    </a:cubicBezTo>
                    <a:cubicBezTo>
                      <a:pt x="386755" y="851686"/>
                      <a:pt x="352338" y="830510"/>
                      <a:pt x="352338" y="830510"/>
                    </a:cubicBezTo>
                    <a:cubicBezTo>
                      <a:pt x="304255" y="758385"/>
                      <a:pt x="368280" y="843263"/>
                      <a:pt x="310393" y="796954"/>
                    </a:cubicBezTo>
                    <a:cubicBezTo>
                      <a:pt x="302520" y="790656"/>
                      <a:pt x="300744" y="778916"/>
                      <a:pt x="293615" y="771787"/>
                    </a:cubicBezTo>
                    <a:cubicBezTo>
                      <a:pt x="286486" y="764658"/>
                      <a:pt x="276837" y="760602"/>
                      <a:pt x="268448" y="755009"/>
                    </a:cubicBezTo>
                    <a:cubicBezTo>
                      <a:pt x="223707" y="687897"/>
                      <a:pt x="282430" y="768991"/>
                      <a:pt x="226503" y="713064"/>
                    </a:cubicBezTo>
                    <a:cubicBezTo>
                      <a:pt x="219374" y="705935"/>
                      <a:pt x="216180" y="695642"/>
                      <a:pt x="209725" y="687897"/>
                    </a:cubicBezTo>
                    <a:cubicBezTo>
                      <a:pt x="202130" y="678783"/>
                      <a:pt x="192947" y="671119"/>
                      <a:pt x="184558" y="662730"/>
                    </a:cubicBezTo>
                    <a:cubicBezTo>
                      <a:pt x="164611" y="602889"/>
                      <a:pt x="192895" y="675236"/>
                      <a:pt x="151002" y="612396"/>
                    </a:cubicBezTo>
                    <a:cubicBezTo>
                      <a:pt x="146097" y="605038"/>
                      <a:pt x="146907" y="594959"/>
                      <a:pt x="142613" y="587229"/>
                    </a:cubicBezTo>
                    <a:cubicBezTo>
                      <a:pt x="132820" y="569602"/>
                      <a:pt x="120242" y="553673"/>
                      <a:pt x="109057" y="536895"/>
                    </a:cubicBezTo>
                    <a:cubicBezTo>
                      <a:pt x="103464" y="528506"/>
                      <a:pt x="95467" y="521293"/>
                      <a:pt x="92279" y="511728"/>
                    </a:cubicBezTo>
                    <a:cubicBezTo>
                      <a:pt x="89483" y="503339"/>
                      <a:pt x="88184" y="494291"/>
                      <a:pt x="83890" y="486561"/>
                    </a:cubicBezTo>
                    <a:cubicBezTo>
                      <a:pt x="74097" y="468934"/>
                      <a:pt x="56711" y="455357"/>
                      <a:pt x="50334" y="436227"/>
                    </a:cubicBezTo>
                    <a:cubicBezTo>
                      <a:pt x="22141" y="351648"/>
                      <a:pt x="65157" y="482841"/>
                      <a:pt x="33556" y="377504"/>
                    </a:cubicBezTo>
                    <a:cubicBezTo>
                      <a:pt x="28474" y="360564"/>
                      <a:pt x="20246" y="344512"/>
                      <a:pt x="16778" y="327170"/>
                    </a:cubicBezTo>
                    <a:cubicBezTo>
                      <a:pt x="6655" y="276554"/>
                      <a:pt x="12898" y="298752"/>
                      <a:pt x="0" y="260058"/>
                    </a:cubicBezTo>
                    <a:cubicBezTo>
                      <a:pt x="2796" y="212521"/>
                      <a:pt x="3874" y="164851"/>
                      <a:pt x="8389" y="117446"/>
                    </a:cubicBezTo>
                    <a:cubicBezTo>
                      <a:pt x="8412" y="117205"/>
                      <a:pt x="21193" y="62697"/>
                      <a:pt x="25167" y="58723"/>
                    </a:cubicBezTo>
                    <a:cubicBezTo>
                      <a:pt x="39426" y="44464"/>
                      <a:pt x="58723" y="36352"/>
                      <a:pt x="75501" y="25167"/>
                    </a:cubicBezTo>
                    <a:cubicBezTo>
                      <a:pt x="108026" y="3484"/>
                      <a:pt x="91103" y="11577"/>
                      <a:pt x="125835" y="0"/>
                    </a:cubicBezTo>
                    <a:cubicBezTo>
                      <a:pt x="206929" y="2796"/>
                      <a:pt x="288132" y="3328"/>
                      <a:pt x="369116" y="8389"/>
                    </a:cubicBezTo>
                    <a:cubicBezTo>
                      <a:pt x="377942" y="8941"/>
                      <a:pt x="386553" y="12484"/>
                      <a:pt x="394283" y="16778"/>
                    </a:cubicBezTo>
                    <a:cubicBezTo>
                      <a:pt x="411910" y="26571"/>
                      <a:pt x="427839" y="39149"/>
                      <a:pt x="444617" y="50334"/>
                    </a:cubicBezTo>
                    <a:lnTo>
                      <a:pt x="520118" y="100668"/>
                    </a:lnTo>
                    <a:lnTo>
                      <a:pt x="545285" y="117446"/>
                    </a:lnTo>
                    <a:lnTo>
                      <a:pt x="570452" y="134224"/>
                    </a:lnTo>
                    <a:cubicBezTo>
                      <a:pt x="618535" y="206349"/>
                      <a:pt x="554510" y="121471"/>
                      <a:pt x="612397" y="167780"/>
                    </a:cubicBezTo>
                    <a:cubicBezTo>
                      <a:pt x="666605" y="211146"/>
                      <a:pt x="591084" y="180250"/>
                      <a:pt x="654342" y="201336"/>
                    </a:cubicBezTo>
                    <a:cubicBezTo>
                      <a:pt x="675428" y="264594"/>
                      <a:pt x="644532" y="189073"/>
                      <a:pt x="687898" y="243280"/>
                    </a:cubicBezTo>
                    <a:cubicBezTo>
                      <a:pt x="734210" y="301168"/>
                      <a:pt x="649326" y="237140"/>
                      <a:pt x="721454" y="285225"/>
                    </a:cubicBezTo>
                    <a:cubicBezTo>
                      <a:pt x="737786" y="334220"/>
                      <a:pt x="717065" y="289225"/>
                      <a:pt x="755010" y="327170"/>
                    </a:cubicBezTo>
                    <a:cubicBezTo>
                      <a:pt x="810937" y="383097"/>
                      <a:pt x="729843" y="324374"/>
                      <a:pt x="796955" y="369115"/>
                    </a:cubicBezTo>
                    <a:cubicBezTo>
                      <a:pt x="824918" y="411060"/>
                      <a:pt x="805344" y="388690"/>
                      <a:pt x="864066" y="427838"/>
                    </a:cubicBezTo>
                    <a:lnTo>
                      <a:pt x="939567" y="478172"/>
                    </a:lnTo>
                    <a:lnTo>
                      <a:pt x="964734" y="494950"/>
                    </a:lnTo>
                    <a:cubicBezTo>
                      <a:pt x="973123" y="500543"/>
                      <a:pt x="980336" y="508540"/>
                      <a:pt x="989901" y="511728"/>
                    </a:cubicBezTo>
                    <a:cubicBezTo>
                      <a:pt x="998290" y="514524"/>
                      <a:pt x="1007338" y="515823"/>
                      <a:pt x="1015068" y="520117"/>
                    </a:cubicBezTo>
                    <a:cubicBezTo>
                      <a:pt x="1032695" y="529910"/>
                      <a:pt x="1046272" y="547296"/>
                      <a:pt x="1065402" y="553673"/>
                    </a:cubicBezTo>
                    <a:cubicBezTo>
                      <a:pt x="1128660" y="574759"/>
                      <a:pt x="1050687" y="546315"/>
                      <a:pt x="1115736" y="578840"/>
                    </a:cubicBezTo>
                    <a:cubicBezTo>
                      <a:pt x="1123645" y="582795"/>
                      <a:pt x="1133173" y="582935"/>
                      <a:pt x="1140903" y="587229"/>
                    </a:cubicBezTo>
                    <a:cubicBezTo>
                      <a:pt x="1158530" y="597022"/>
                      <a:pt x="1172107" y="614408"/>
                      <a:pt x="1191237" y="620785"/>
                    </a:cubicBezTo>
                    <a:lnTo>
                      <a:pt x="1266738" y="645952"/>
                    </a:lnTo>
                    <a:cubicBezTo>
                      <a:pt x="1275127" y="648748"/>
                      <a:pt x="1284547" y="649436"/>
                      <a:pt x="1291905" y="654341"/>
                    </a:cubicBezTo>
                    <a:cubicBezTo>
                      <a:pt x="1300294" y="659934"/>
                      <a:pt x="1307859" y="667024"/>
                      <a:pt x="1317072" y="671119"/>
                    </a:cubicBezTo>
                    <a:cubicBezTo>
                      <a:pt x="1333233" y="678302"/>
                      <a:pt x="1350628" y="682304"/>
                      <a:pt x="1367406" y="687897"/>
                    </a:cubicBezTo>
                    <a:cubicBezTo>
                      <a:pt x="1397033" y="697773"/>
                      <a:pt x="1429409" y="709279"/>
                      <a:pt x="1459685" y="713064"/>
                    </a:cubicBezTo>
                    <a:lnTo>
                      <a:pt x="1526797" y="721453"/>
                    </a:lnTo>
                    <a:cubicBezTo>
                      <a:pt x="1546744" y="728102"/>
                      <a:pt x="1564453" y="734720"/>
                      <a:pt x="1585520" y="738231"/>
                    </a:cubicBezTo>
                    <a:cubicBezTo>
                      <a:pt x="1624528" y="744732"/>
                      <a:pt x="1664188" y="747253"/>
                      <a:pt x="1702966" y="755009"/>
                    </a:cubicBezTo>
                    <a:cubicBezTo>
                      <a:pt x="1730929" y="760602"/>
                      <a:pt x="1758726" y="767099"/>
                      <a:pt x="1786855" y="771787"/>
                    </a:cubicBezTo>
                    <a:cubicBezTo>
                      <a:pt x="1803633" y="774583"/>
                      <a:pt x="1820585" y="776486"/>
                      <a:pt x="1837189" y="780176"/>
                    </a:cubicBezTo>
                    <a:cubicBezTo>
                      <a:pt x="1845821" y="782094"/>
                      <a:pt x="1853724" y="786647"/>
                      <a:pt x="1862356" y="788565"/>
                    </a:cubicBezTo>
                    <a:cubicBezTo>
                      <a:pt x="1878960" y="792255"/>
                      <a:pt x="1895869" y="794431"/>
                      <a:pt x="1912690" y="796954"/>
                    </a:cubicBezTo>
                    <a:lnTo>
                      <a:pt x="2030136" y="813732"/>
                    </a:lnTo>
                    <a:cubicBezTo>
                      <a:pt x="2038525" y="816528"/>
                      <a:pt x="2046671" y="820203"/>
                      <a:pt x="2055303" y="822121"/>
                    </a:cubicBezTo>
                    <a:cubicBezTo>
                      <a:pt x="2076254" y="826777"/>
                      <a:pt x="2145628" y="836223"/>
                      <a:pt x="2164360" y="838899"/>
                    </a:cubicBezTo>
                    <a:cubicBezTo>
                      <a:pt x="2172749" y="841695"/>
                      <a:pt x="2180856" y="845554"/>
                      <a:pt x="2189527" y="847288"/>
                    </a:cubicBezTo>
                    <a:cubicBezTo>
                      <a:pt x="2217775" y="852938"/>
                      <a:pt x="2288823" y="859983"/>
                      <a:pt x="2315362" y="864066"/>
                    </a:cubicBezTo>
                    <a:cubicBezTo>
                      <a:pt x="2329455" y="866234"/>
                      <a:pt x="2343168" y="870611"/>
                      <a:pt x="2357307" y="872455"/>
                    </a:cubicBezTo>
                    <a:cubicBezTo>
                      <a:pt x="2450176" y="884568"/>
                      <a:pt x="2512049" y="889573"/>
                      <a:pt x="2600588" y="897622"/>
                    </a:cubicBezTo>
                    <a:cubicBezTo>
                      <a:pt x="2614570" y="900418"/>
                      <a:pt x="2628418" y="903995"/>
                      <a:pt x="2642533" y="906011"/>
                    </a:cubicBezTo>
                    <a:cubicBezTo>
                      <a:pt x="2685756" y="912186"/>
                      <a:pt x="2791437" y="921444"/>
                      <a:pt x="2827090" y="922789"/>
                    </a:cubicBezTo>
                    <a:cubicBezTo>
                      <a:pt x="2938899" y="927008"/>
                      <a:pt x="3050785" y="928918"/>
                      <a:pt x="3162650" y="931178"/>
                    </a:cubicBezTo>
                    <a:lnTo>
                      <a:pt x="4420999" y="947956"/>
                    </a:lnTo>
                    <a:cubicBezTo>
                      <a:pt x="4437777" y="950752"/>
                      <a:pt x="4454495" y="953939"/>
                      <a:pt x="4471333" y="956345"/>
                    </a:cubicBezTo>
                    <a:cubicBezTo>
                      <a:pt x="4495624" y="959815"/>
                      <a:pt x="4537294" y="959964"/>
                      <a:pt x="4563611" y="973123"/>
                    </a:cubicBezTo>
                    <a:cubicBezTo>
                      <a:pt x="4572629" y="977632"/>
                      <a:pt x="4579760" y="985392"/>
                      <a:pt x="4588778" y="989901"/>
                    </a:cubicBezTo>
                    <a:cubicBezTo>
                      <a:pt x="4596687" y="993856"/>
                      <a:pt x="4606215" y="993996"/>
                      <a:pt x="4613945" y="998290"/>
                    </a:cubicBezTo>
                    <a:cubicBezTo>
                      <a:pt x="4631572" y="1008083"/>
                      <a:pt x="4664279" y="1031846"/>
                      <a:pt x="4664279" y="1031846"/>
                    </a:cubicBezTo>
                    <a:cubicBezTo>
                      <a:pt x="4679045" y="1076143"/>
                      <a:pt x="4667763" y="1049655"/>
                      <a:pt x="4706224" y="1107347"/>
                    </a:cubicBezTo>
                    <a:lnTo>
                      <a:pt x="4723002" y="1132514"/>
                    </a:lnTo>
                    <a:lnTo>
                      <a:pt x="4739780" y="1157680"/>
                    </a:lnTo>
                    <a:cubicBezTo>
                      <a:pt x="4758128" y="1212723"/>
                      <a:pt x="4755324" y="1193460"/>
                      <a:pt x="4739780" y="1291904"/>
                    </a:cubicBezTo>
                    <a:cubicBezTo>
                      <a:pt x="4737022" y="1309373"/>
                      <a:pt x="4732812" y="1327523"/>
                      <a:pt x="4723002" y="1342238"/>
                    </a:cubicBezTo>
                    <a:lnTo>
                      <a:pt x="4689446" y="1392572"/>
                    </a:lnTo>
                    <a:cubicBezTo>
                      <a:pt x="4683853" y="1400961"/>
                      <a:pt x="4681057" y="1412146"/>
                      <a:pt x="4672668" y="1417739"/>
                    </a:cubicBezTo>
                    <a:lnTo>
                      <a:pt x="4647501" y="1434517"/>
                    </a:lnTo>
                    <a:cubicBezTo>
                      <a:pt x="4641908" y="1442906"/>
                      <a:pt x="4638596" y="1453386"/>
                      <a:pt x="4630723" y="1459684"/>
                    </a:cubicBezTo>
                    <a:cubicBezTo>
                      <a:pt x="4623818" y="1465208"/>
                      <a:pt x="4613465" y="1464118"/>
                      <a:pt x="4605556" y="1468073"/>
                    </a:cubicBezTo>
                    <a:cubicBezTo>
                      <a:pt x="4596538" y="1472582"/>
                      <a:pt x="4589407" y="1480342"/>
                      <a:pt x="4580389" y="1484851"/>
                    </a:cubicBezTo>
                    <a:cubicBezTo>
                      <a:pt x="4572480" y="1488806"/>
                      <a:pt x="4563131" y="1489285"/>
                      <a:pt x="4555222" y="1493240"/>
                    </a:cubicBezTo>
                    <a:cubicBezTo>
                      <a:pt x="4532246" y="1504728"/>
                      <a:pt x="4531246" y="1515771"/>
                      <a:pt x="4504888" y="1518407"/>
                    </a:cubicBezTo>
                    <a:cubicBezTo>
                      <a:pt x="4485411" y="1520355"/>
                      <a:pt x="4497897" y="1533787"/>
                      <a:pt x="4488110" y="1535185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FB29DF5-3F57-42A4-AABA-0434E0F63DE1}"/>
                  </a:ext>
                </a:extLst>
              </p:cNvPr>
              <p:cNvGrpSpPr/>
              <p:nvPr/>
            </p:nvGrpSpPr>
            <p:grpSpPr>
              <a:xfrm>
                <a:off x="1268136" y="3974928"/>
                <a:ext cx="3935835" cy="831908"/>
                <a:chOff x="1268136" y="3974928"/>
                <a:chExt cx="3935835" cy="831908"/>
              </a:xfrm>
            </p:grpSpPr>
            <p:sp>
              <p:nvSpPr>
                <p:cNvPr id="23" name="Freeform: Shape 22">
                  <a:extLst>
                    <a:ext uri="{FF2B5EF4-FFF2-40B4-BE49-F238E27FC236}">
                      <a16:creationId xmlns:a16="http://schemas.microsoft.com/office/drawing/2014/main" id="{72BFFAC5-CEE7-48EA-9878-6EA0F88623DB}"/>
                    </a:ext>
                  </a:extLst>
                </p:cNvPr>
                <p:cNvSpPr/>
                <p:nvPr/>
              </p:nvSpPr>
              <p:spPr>
                <a:xfrm>
                  <a:off x="1333850" y="4035105"/>
                  <a:ext cx="3850546" cy="759782"/>
                </a:xfrm>
                <a:custGeom>
                  <a:avLst/>
                  <a:gdLst>
                    <a:gd name="connsiteX0" fmla="*/ 0 w 3850546"/>
                    <a:gd name="connsiteY0" fmla="*/ 0 h 759782"/>
                    <a:gd name="connsiteX1" fmla="*/ 1115735 w 3850546"/>
                    <a:gd name="connsiteY1" fmla="*/ 545284 h 759782"/>
                    <a:gd name="connsiteX2" fmla="*/ 2306972 w 3850546"/>
                    <a:gd name="connsiteY2" fmla="*/ 746620 h 759782"/>
                    <a:gd name="connsiteX3" fmla="*/ 3850546 w 3850546"/>
                    <a:gd name="connsiteY3" fmla="*/ 738231 h 759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50546" h="759782">
                      <a:moveTo>
                        <a:pt x="0" y="0"/>
                      </a:moveTo>
                      <a:cubicBezTo>
                        <a:pt x="365620" y="210423"/>
                        <a:pt x="731240" y="420847"/>
                        <a:pt x="1115735" y="545284"/>
                      </a:cubicBezTo>
                      <a:cubicBezTo>
                        <a:pt x="1500230" y="669721"/>
                        <a:pt x="1851170" y="714462"/>
                        <a:pt x="2306972" y="746620"/>
                      </a:cubicBezTo>
                      <a:cubicBezTo>
                        <a:pt x="2762774" y="778778"/>
                        <a:pt x="3576506" y="742426"/>
                        <a:pt x="3850546" y="738231"/>
                      </a:cubicBez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BC2EC6F0-7B80-406A-82BE-F486EE9478E1}"/>
                    </a:ext>
                  </a:extLst>
                </p:cNvPr>
                <p:cNvSpPr/>
                <p:nvPr/>
              </p:nvSpPr>
              <p:spPr>
                <a:xfrm>
                  <a:off x="2376881" y="4513222"/>
                  <a:ext cx="100668" cy="100668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35BEAA9E-8848-43F5-9817-0C25D839C056}"/>
                    </a:ext>
                  </a:extLst>
                </p:cNvPr>
                <p:cNvSpPr/>
                <p:nvPr/>
              </p:nvSpPr>
              <p:spPr>
                <a:xfrm>
                  <a:off x="3568117" y="4706168"/>
                  <a:ext cx="100668" cy="100668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B3E9E812-0E7A-4813-AED2-F26E6B9B3E41}"/>
                    </a:ext>
                  </a:extLst>
                </p:cNvPr>
                <p:cNvSpPr/>
                <p:nvPr/>
              </p:nvSpPr>
              <p:spPr>
                <a:xfrm>
                  <a:off x="5103303" y="4706168"/>
                  <a:ext cx="100668" cy="100668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322DC8A5-B566-48E2-ABCE-CFE41455FE36}"/>
                    </a:ext>
                  </a:extLst>
                </p:cNvPr>
                <p:cNvSpPr/>
                <p:nvPr/>
              </p:nvSpPr>
              <p:spPr>
                <a:xfrm>
                  <a:off x="1268136" y="3974928"/>
                  <a:ext cx="100668" cy="100668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91BD44C-0EE2-4EF1-88B6-B939D7D88B96}"/>
                </a:ext>
              </a:extLst>
            </p:cNvPr>
            <p:cNvSpPr/>
            <p:nvPr/>
          </p:nvSpPr>
          <p:spPr>
            <a:xfrm>
              <a:off x="7885430" y="4105400"/>
              <a:ext cx="782826" cy="759782"/>
            </a:xfrm>
            <a:prstGeom prst="ellipse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8E595C6-2AFB-4494-8B57-57FA6ADC12DE}"/>
                </a:ext>
              </a:extLst>
            </p:cNvPr>
            <p:cNvSpPr/>
            <p:nvPr/>
          </p:nvSpPr>
          <p:spPr>
            <a:xfrm>
              <a:off x="9078507" y="4300561"/>
              <a:ext cx="782826" cy="759782"/>
            </a:xfrm>
            <a:prstGeom prst="ellipse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1BE14B5-5108-401A-A6E8-1431EE08650E}"/>
                </a:ext>
              </a:extLst>
            </p:cNvPr>
            <p:cNvSpPr/>
            <p:nvPr/>
          </p:nvSpPr>
          <p:spPr>
            <a:xfrm>
              <a:off x="10611852" y="4294820"/>
              <a:ext cx="782826" cy="759782"/>
            </a:xfrm>
            <a:prstGeom prst="ellipse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8CEA611-C885-40A3-9141-614DD73AA6D9}"/>
              </a:ext>
            </a:extLst>
          </p:cNvPr>
          <p:cNvSpPr txBox="1"/>
          <p:nvPr/>
        </p:nvSpPr>
        <p:spPr>
          <a:xfrm>
            <a:off x="-1" y="6488668"/>
            <a:ext cx="4977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Helvetica" pitchFamily="2" charset="0"/>
              </a:rPr>
              <a:t>* This step is done iteratively for each node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63FAFFA-47FA-4001-9D97-157B0F6866A3}"/>
              </a:ext>
            </a:extLst>
          </p:cNvPr>
          <p:cNvSpPr/>
          <p:nvPr/>
        </p:nvSpPr>
        <p:spPr>
          <a:xfrm>
            <a:off x="3726808" y="2761522"/>
            <a:ext cx="782826" cy="759782"/>
          </a:xfrm>
          <a:prstGeom prst="ellipse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7127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96413-EB0D-4A1F-8621-FC35AAAFB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Muscle regeneration is a very important area of biological research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7B5F911D-5F81-4679-9C3D-72CFEE61C28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49393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DC4DDEE-E08A-443D-BA4C-152A8B65E0C0}"/>
              </a:ext>
            </a:extLst>
          </p:cNvPr>
          <p:cNvSpPr txBox="1"/>
          <p:nvPr/>
        </p:nvSpPr>
        <p:spPr>
          <a:xfrm>
            <a:off x="0" y="6027003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aseline="30000" dirty="0">
                <a:latin typeface="Helvetica" pitchFamily="2" charset="0"/>
              </a:rPr>
              <a:t>1</a:t>
            </a:r>
            <a:r>
              <a:rPr lang="en-GB" sz="1200" baseline="30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sz="1200" dirty="0">
                <a:solidFill>
                  <a:srgbClr val="303030"/>
                </a:solidFill>
                <a:effectLst/>
                <a:latin typeface="Helvetica" pitchFamily="2" charset="0"/>
              </a:rPr>
              <a:t>Kalyani, R. R., Corriere, M., &amp; </a:t>
            </a:r>
            <a:r>
              <a:rPr lang="en-GB" sz="1200" dirty="0" err="1">
                <a:solidFill>
                  <a:srgbClr val="303030"/>
                </a:solidFill>
                <a:effectLst/>
                <a:latin typeface="Helvetica" pitchFamily="2" charset="0"/>
              </a:rPr>
              <a:t>Ferrucci</a:t>
            </a:r>
            <a:r>
              <a:rPr lang="en-GB" sz="1200" dirty="0">
                <a:solidFill>
                  <a:srgbClr val="303030"/>
                </a:solidFill>
                <a:effectLst/>
                <a:latin typeface="Helvetica" pitchFamily="2" charset="0"/>
              </a:rPr>
              <a:t>, L. (2014). Age-related and disease-related muscle loss. Diabetes &amp; endocrinology, 2(10), 819–829.</a:t>
            </a:r>
          </a:p>
          <a:p>
            <a:r>
              <a:rPr lang="en-GB" sz="1200" baseline="30000" dirty="0">
                <a:latin typeface="Helvetica" pitchFamily="2" charset="0"/>
              </a:rPr>
              <a:t>2</a:t>
            </a:r>
            <a:r>
              <a:rPr lang="en-CA" sz="1200" baseline="30000" dirty="0">
                <a:latin typeface="Helvetica" pitchFamily="2" charset="0"/>
              </a:rPr>
              <a:t> </a:t>
            </a:r>
            <a:r>
              <a:rPr lang="en-GB" sz="1200" dirty="0" err="1">
                <a:effectLst/>
                <a:latin typeface="Helvetica" pitchFamily="2" charset="0"/>
              </a:rPr>
              <a:t>Demontis</a:t>
            </a:r>
            <a:r>
              <a:rPr lang="en-GB" sz="1200" dirty="0">
                <a:effectLst/>
                <a:latin typeface="Helvetica" pitchFamily="2" charset="0"/>
              </a:rPr>
              <a:t>, F., </a:t>
            </a:r>
            <a:r>
              <a:rPr lang="en-GB" sz="1200" dirty="0" err="1">
                <a:effectLst/>
                <a:latin typeface="Helvetica" pitchFamily="2" charset="0"/>
              </a:rPr>
              <a:t>Piccirillo</a:t>
            </a:r>
            <a:r>
              <a:rPr lang="en-GB" sz="1200" dirty="0">
                <a:effectLst/>
                <a:latin typeface="Helvetica" pitchFamily="2" charset="0"/>
              </a:rPr>
              <a:t>, R., Goldberg, A. L., &amp; </a:t>
            </a:r>
            <a:r>
              <a:rPr lang="en-GB" sz="1200" dirty="0" err="1">
                <a:effectLst/>
                <a:latin typeface="Helvetica" pitchFamily="2" charset="0"/>
              </a:rPr>
              <a:t>Perrimon</a:t>
            </a:r>
            <a:r>
              <a:rPr lang="en-GB" sz="1200" dirty="0">
                <a:effectLst/>
                <a:latin typeface="Helvetica" pitchFamily="2" charset="0"/>
              </a:rPr>
              <a:t>, N. (2013). T</a:t>
            </a:r>
            <a:r>
              <a:rPr lang="en-GB" sz="1200" dirty="0">
                <a:solidFill>
                  <a:srgbClr val="1C1D1E"/>
                </a:solidFill>
                <a:effectLst/>
                <a:latin typeface="Helvetica" pitchFamily="2" charset="0"/>
              </a:rPr>
              <a:t>he influence of skeletal muscle on systemic aging and lifespan. Aging Cell, 12(6), 943–949.</a:t>
            </a:r>
            <a:endParaRPr lang="en-GB" sz="1200" dirty="0">
              <a:effectLst/>
              <a:latin typeface="Helvetica" pitchFamily="2" charset="0"/>
            </a:endParaRPr>
          </a:p>
          <a:p>
            <a:r>
              <a:rPr lang="en-GB" sz="1200" baseline="30000" dirty="0">
                <a:latin typeface="Helvetica" pitchFamily="2" charset="0"/>
              </a:rPr>
              <a:t>3</a:t>
            </a:r>
            <a:r>
              <a:rPr lang="en-CA" sz="1200" baseline="30000" dirty="0">
                <a:latin typeface="Helvetica" pitchFamily="2" charset="0"/>
              </a:rPr>
              <a:t> </a:t>
            </a:r>
            <a:r>
              <a:rPr lang="en-GB" sz="1200" dirty="0" err="1">
                <a:latin typeface="Helvetica" pitchFamily="2" charset="0"/>
              </a:rPr>
              <a:t>Theadom</a:t>
            </a:r>
            <a:r>
              <a:rPr lang="en-GB" sz="1200" dirty="0">
                <a:latin typeface="Helvetica" pitchFamily="2" charset="0"/>
              </a:rPr>
              <a:t> A, Rodrigues M, Roxburgh R, </a:t>
            </a:r>
            <a:r>
              <a:rPr lang="en-GB" sz="1200" dirty="0" err="1">
                <a:latin typeface="Helvetica" pitchFamily="2" charset="0"/>
              </a:rPr>
              <a:t>Balalla</a:t>
            </a:r>
            <a:r>
              <a:rPr lang="en-GB" sz="1200" dirty="0">
                <a:latin typeface="Helvetica" pitchFamily="2" charset="0"/>
              </a:rPr>
              <a:t> S, Higgins C, Bhattacharjee R, Jones K, </a:t>
            </a:r>
            <a:r>
              <a:rPr lang="en-GB" sz="1200" dirty="0" err="1">
                <a:latin typeface="Helvetica" pitchFamily="2" charset="0"/>
              </a:rPr>
              <a:t>Krishnamurthi</a:t>
            </a:r>
            <a:r>
              <a:rPr lang="en-GB" sz="1200" dirty="0">
                <a:latin typeface="Helvetica" pitchFamily="2" charset="0"/>
              </a:rPr>
              <a:t> R, </a:t>
            </a:r>
            <a:r>
              <a:rPr lang="en-GB" sz="1200" dirty="0" err="1">
                <a:latin typeface="Helvetica" pitchFamily="2" charset="0"/>
              </a:rPr>
              <a:t>Feigin</a:t>
            </a:r>
            <a:r>
              <a:rPr lang="en-GB" sz="1200" dirty="0">
                <a:latin typeface="Helvetica" pitchFamily="2" charset="0"/>
              </a:rPr>
              <a:t> V. (2014). Prevalence of Muscular Dystrophies: A Systematic Literature Review. Neuroepidemiology, 43, 259-268.</a:t>
            </a:r>
            <a:endParaRPr lang="en-CA" sz="1200" dirty="0"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CB3DB2-B382-4AAC-A92A-885D028827DE}"/>
              </a:ext>
            </a:extLst>
          </p:cNvPr>
          <p:cNvSpPr txBox="1"/>
          <p:nvPr/>
        </p:nvSpPr>
        <p:spPr>
          <a:xfrm>
            <a:off x="2714305" y="5060838"/>
            <a:ext cx="6763390" cy="400110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CA" sz="2000" b="1" dirty="0">
                <a:latin typeface="Helvetica" pitchFamily="2" charset="0"/>
              </a:rPr>
              <a:t>There aren’t many good solutions for these problems!</a:t>
            </a:r>
          </a:p>
        </p:txBody>
      </p:sp>
    </p:spTree>
    <p:extLst>
      <p:ext uri="{BB962C8B-B14F-4D97-AF65-F5344CB8AC3E}">
        <p14:creationId xmlns:p14="http://schemas.microsoft.com/office/powerpoint/2010/main" val="17848957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4CFD3-72D2-436A-B578-5D83A8E44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The </a:t>
            </a:r>
            <a:r>
              <a:rPr lang="en-CA" dirty="0" err="1">
                <a:latin typeface="Helvetica" pitchFamily="2" charset="0"/>
              </a:rPr>
              <a:t>OPlanaR</a:t>
            </a:r>
            <a:r>
              <a:rPr lang="en-CA" dirty="0">
                <a:latin typeface="Helvetica" pitchFamily="2" charset="0"/>
              </a:rPr>
              <a:t> Algorithm</a:t>
            </a:r>
            <a:br>
              <a:rPr lang="en-CA" dirty="0">
                <a:latin typeface="Helvetica" pitchFamily="2" charset="0"/>
              </a:rPr>
            </a:br>
            <a:r>
              <a:rPr lang="en-CA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Step 4*: Project points in sphere onto tangent</a:t>
            </a:r>
            <a:endParaRPr lang="en-CA" dirty="0">
              <a:latin typeface="Helvetica" pitchFamily="2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B7AE52D-5E75-4AC9-8F1D-C452ADF5F586}"/>
              </a:ext>
            </a:extLst>
          </p:cNvPr>
          <p:cNvGrpSpPr/>
          <p:nvPr/>
        </p:nvGrpSpPr>
        <p:grpSpPr>
          <a:xfrm>
            <a:off x="3686814" y="2455422"/>
            <a:ext cx="4818372" cy="1947155"/>
            <a:chOff x="3653883" y="2627896"/>
            <a:chExt cx="4818372" cy="194715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2661B28-B537-46EC-9D5F-EA0B68C36904}"/>
                </a:ext>
              </a:extLst>
            </p:cNvPr>
            <p:cNvGrpSpPr/>
            <p:nvPr/>
          </p:nvGrpSpPr>
          <p:grpSpPr>
            <a:xfrm>
              <a:off x="3719744" y="2926559"/>
              <a:ext cx="4752511" cy="1648492"/>
              <a:chOff x="915798" y="3496756"/>
              <a:chExt cx="4752511" cy="1648492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D9FF5A03-996A-463C-B3E0-B918468FCBF9}"/>
                  </a:ext>
                </a:extLst>
              </p:cNvPr>
              <p:cNvSpPr/>
              <p:nvPr/>
            </p:nvSpPr>
            <p:spPr>
              <a:xfrm>
                <a:off x="915798" y="3496756"/>
                <a:ext cx="4752511" cy="1648492"/>
              </a:xfrm>
              <a:custGeom>
                <a:avLst/>
                <a:gdLst>
                  <a:gd name="connsiteX0" fmla="*/ 4488110 w 4752511"/>
                  <a:gd name="connsiteY0" fmla="*/ 1535185 h 1648492"/>
                  <a:gd name="connsiteX1" fmla="*/ 4446166 w 4752511"/>
                  <a:gd name="connsiteY1" fmla="*/ 1526796 h 1648492"/>
                  <a:gd name="connsiteX2" fmla="*/ 4009938 w 4752511"/>
                  <a:gd name="connsiteY2" fmla="*/ 1543574 h 1648492"/>
                  <a:gd name="connsiteX3" fmla="*/ 3875714 w 4752511"/>
                  <a:gd name="connsiteY3" fmla="*/ 1560352 h 1648492"/>
                  <a:gd name="connsiteX4" fmla="*/ 3850547 w 4752511"/>
                  <a:gd name="connsiteY4" fmla="*/ 1568741 h 1648492"/>
                  <a:gd name="connsiteX5" fmla="*/ 3783435 w 4752511"/>
                  <a:gd name="connsiteY5" fmla="*/ 1577130 h 1648492"/>
                  <a:gd name="connsiteX6" fmla="*/ 2281806 w 4752511"/>
                  <a:gd name="connsiteY6" fmla="*/ 1577130 h 1648492"/>
                  <a:gd name="connsiteX7" fmla="*/ 1895912 w 4752511"/>
                  <a:gd name="connsiteY7" fmla="*/ 1568741 h 1648492"/>
                  <a:gd name="connsiteX8" fmla="*/ 1770077 w 4752511"/>
                  <a:gd name="connsiteY8" fmla="*/ 1551963 h 1648492"/>
                  <a:gd name="connsiteX9" fmla="*/ 1702966 w 4752511"/>
                  <a:gd name="connsiteY9" fmla="*/ 1535185 h 1648492"/>
                  <a:gd name="connsiteX10" fmla="*/ 1610687 w 4752511"/>
                  <a:gd name="connsiteY10" fmla="*/ 1518407 h 1648492"/>
                  <a:gd name="connsiteX11" fmla="*/ 1560353 w 4752511"/>
                  <a:gd name="connsiteY11" fmla="*/ 1510018 h 1648492"/>
                  <a:gd name="connsiteX12" fmla="*/ 1535186 w 4752511"/>
                  <a:gd name="connsiteY12" fmla="*/ 1501629 h 1648492"/>
                  <a:gd name="connsiteX13" fmla="*/ 1484852 w 4752511"/>
                  <a:gd name="connsiteY13" fmla="*/ 1493240 h 1648492"/>
                  <a:gd name="connsiteX14" fmla="*/ 1434518 w 4752511"/>
                  <a:gd name="connsiteY14" fmla="*/ 1476462 h 1648492"/>
                  <a:gd name="connsiteX15" fmla="*/ 1400962 w 4752511"/>
                  <a:gd name="connsiteY15" fmla="*/ 1468073 h 1648492"/>
                  <a:gd name="connsiteX16" fmla="*/ 1375795 w 4752511"/>
                  <a:gd name="connsiteY16" fmla="*/ 1451295 h 1648492"/>
                  <a:gd name="connsiteX17" fmla="*/ 1325461 w 4752511"/>
                  <a:gd name="connsiteY17" fmla="*/ 1434517 h 1648492"/>
                  <a:gd name="connsiteX18" fmla="*/ 1266738 w 4752511"/>
                  <a:gd name="connsiteY18" fmla="*/ 1409350 h 1648492"/>
                  <a:gd name="connsiteX19" fmla="*/ 1199626 w 4752511"/>
                  <a:gd name="connsiteY19" fmla="*/ 1384183 h 1648492"/>
                  <a:gd name="connsiteX20" fmla="*/ 1174459 w 4752511"/>
                  <a:gd name="connsiteY20" fmla="*/ 1367405 h 1648492"/>
                  <a:gd name="connsiteX21" fmla="*/ 1149292 w 4752511"/>
                  <a:gd name="connsiteY21" fmla="*/ 1359016 h 1648492"/>
                  <a:gd name="connsiteX22" fmla="*/ 1098958 w 4752511"/>
                  <a:gd name="connsiteY22" fmla="*/ 1325460 h 1648492"/>
                  <a:gd name="connsiteX23" fmla="*/ 1073791 w 4752511"/>
                  <a:gd name="connsiteY23" fmla="*/ 1317071 h 1648492"/>
                  <a:gd name="connsiteX24" fmla="*/ 1048624 w 4752511"/>
                  <a:gd name="connsiteY24" fmla="*/ 1300293 h 1648492"/>
                  <a:gd name="connsiteX25" fmla="*/ 998290 w 4752511"/>
                  <a:gd name="connsiteY25" fmla="*/ 1283515 h 1648492"/>
                  <a:gd name="connsiteX26" fmla="*/ 947956 w 4752511"/>
                  <a:gd name="connsiteY26" fmla="*/ 1249959 h 1648492"/>
                  <a:gd name="connsiteX27" fmla="*/ 922789 w 4752511"/>
                  <a:gd name="connsiteY27" fmla="*/ 1233181 h 1648492"/>
                  <a:gd name="connsiteX28" fmla="*/ 897622 w 4752511"/>
                  <a:gd name="connsiteY28" fmla="*/ 1224792 h 1648492"/>
                  <a:gd name="connsiteX29" fmla="*/ 872455 w 4752511"/>
                  <a:gd name="connsiteY29" fmla="*/ 1199625 h 1648492"/>
                  <a:gd name="connsiteX30" fmla="*/ 822122 w 4752511"/>
                  <a:gd name="connsiteY30" fmla="*/ 1166069 h 1648492"/>
                  <a:gd name="connsiteX31" fmla="*/ 746621 w 4752511"/>
                  <a:gd name="connsiteY31" fmla="*/ 1115736 h 1648492"/>
                  <a:gd name="connsiteX32" fmla="*/ 721454 w 4752511"/>
                  <a:gd name="connsiteY32" fmla="*/ 1098958 h 1648492"/>
                  <a:gd name="connsiteX33" fmla="*/ 696287 w 4752511"/>
                  <a:gd name="connsiteY33" fmla="*/ 1082180 h 1648492"/>
                  <a:gd name="connsiteX34" fmla="*/ 645953 w 4752511"/>
                  <a:gd name="connsiteY34" fmla="*/ 1040235 h 1648492"/>
                  <a:gd name="connsiteX35" fmla="*/ 620786 w 4752511"/>
                  <a:gd name="connsiteY35" fmla="*/ 1031846 h 1648492"/>
                  <a:gd name="connsiteX36" fmla="*/ 595619 w 4752511"/>
                  <a:gd name="connsiteY36" fmla="*/ 1006679 h 1648492"/>
                  <a:gd name="connsiteX37" fmla="*/ 570452 w 4752511"/>
                  <a:gd name="connsiteY37" fmla="*/ 998290 h 1648492"/>
                  <a:gd name="connsiteX38" fmla="*/ 545285 w 4752511"/>
                  <a:gd name="connsiteY38" fmla="*/ 981512 h 1648492"/>
                  <a:gd name="connsiteX39" fmla="*/ 528507 w 4752511"/>
                  <a:gd name="connsiteY39" fmla="*/ 956345 h 1648492"/>
                  <a:gd name="connsiteX40" fmla="*/ 478173 w 4752511"/>
                  <a:gd name="connsiteY40" fmla="*/ 931178 h 1648492"/>
                  <a:gd name="connsiteX41" fmla="*/ 427839 w 4752511"/>
                  <a:gd name="connsiteY41" fmla="*/ 889233 h 1648492"/>
                  <a:gd name="connsiteX42" fmla="*/ 402672 w 4752511"/>
                  <a:gd name="connsiteY42" fmla="*/ 864066 h 1648492"/>
                  <a:gd name="connsiteX43" fmla="*/ 352338 w 4752511"/>
                  <a:gd name="connsiteY43" fmla="*/ 830510 h 1648492"/>
                  <a:gd name="connsiteX44" fmla="*/ 310393 w 4752511"/>
                  <a:gd name="connsiteY44" fmla="*/ 796954 h 1648492"/>
                  <a:gd name="connsiteX45" fmla="*/ 293615 w 4752511"/>
                  <a:gd name="connsiteY45" fmla="*/ 771787 h 1648492"/>
                  <a:gd name="connsiteX46" fmla="*/ 268448 w 4752511"/>
                  <a:gd name="connsiteY46" fmla="*/ 755009 h 1648492"/>
                  <a:gd name="connsiteX47" fmla="*/ 226503 w 4752511"/>
                  <a:gd name="connsiteY47" fmla="*/ 713064 h 1648492"/>
                  <a:gd name="connsiteX48" fmla="*/ 209725 w 4752511"/>
                  <a:gd name="connsiteY48" fmla="*/ 687897 h 1648492"/>
                  <a:gd name="connsiteX49" fmla="*/ 184558 w 4752511"/>
                  <a:gd name="connsiteY49" fmla="*/ 662730 h 1648492"/>
                  <a:gd name="connsiteX50" fmla="*/ 151002 w 4752511"/>
                  <a:gd name="connsiteY50" fmla="*/ 612396 h 1648492"/>
                  <a:gd name="connsiteX51" fmla="*/ 142613 w 4752511"/>
                  <a:gd name="connsiteY51" fmla="*/ 587229 h 1648492"/>
                  <a:gd name="connsiteX52" fmla="*/ 109057 w 4752511"/>
                  <a:gd name="connsiteY52" fmla="*/ 536895 h 1648492"/>
                  <a:gd name="connsiteX53" fmla="*/ 92279 w 4752511"/>
                  <a:gd name="connsiteY53" fmla="*/ 511728 h 1648492"/>
                  <a:gd name="connsiteX54" fmla="*/ 83890 w 4752511"/>
                  <a:gd name="connsiteY54" fmla="*/ 486561 h 1648492"/>
                  <a:gd name="connsiteX55" fmla="*/ 50334 w 4752511"/>
                  <a:gd name="connsiteY55" fmla="*/ 436227 h 1648492"/>
                  <a:gd name="connsiteX56" fmla="*/ 33556 w 4752511"/>
                  <a:gd name="connsiteY56" fmla="*/ 377504 h 1648492"/>
                  <a:gd name="connsiteX57" fmla="*/ 16778 w 4752511"/>
                  <a:gd name="connsiteY57" fmla="*/ 327170 h 1648492"/>
                  <a:gd name="connsiteX58" fmla="*/ 0 w 4752511"/>
                  <a:gd name="connsiteY58" fmla="*/ 260058 h 1648492"/>
                  <a:gd name="connsiteX59" fmla="*/ 8389 w 4752511"/>
                  <a:gd name="connsiteY59" fmla="*/ 117446 h 1648492"/>
                  <a:gd name="connsiteX60" fmla="*/ 25167 w 4752511"/>
                  <a:gd name="connsiteY60" fmla="*/ 58723 h 1648492"/>
                  <a:gd name="connsiteX61" fmla="*/ 75501 w 4752511"/>
                  <a:gd name="connsiteY61" fmla="*/ 25167 h 1648492"/>
                  <a:gd name="connsiteX62" fmla="*/ 125835 w 4752511"/>
                  <a:gd name="connsiteY62" fmla="*/ 0 h 1648492"/>
                  <a:gd name="connsiteX63" fmla="*/ 369116 w 4752511"/>
                  <a:gd name="connsiteY63" fmla="*/ 8389 h 1648492"/>
                  <a:gd name="connsiteX64" fmla="*/ 394283 w 4752511"/>
                  <a:gd name="connsiteY64" fmla="*/ 16778 h 1648492"/>
                  <a:gd name="connsiteX65" fmla="*/ 444617 w 4752511"/>
                  <a:gd name="connsiteY65" fmla="*/ 50334 h 1648492"/>
                  <a:gd name="connsiteX66" fmla="*/ 520118 w 4752511"/>
                  <a:gd name="connsiteY66" fmla="*/ 100668 h 1648492"/>
                  <a:gd name="connsiteX67" fmla="*/ 545285 w 4752511"/>
                  <a:gd name="connsiteY67" fmla="*/ 117446 h 1648492"/>
                  <a:gd name="connsiteX68" fmla="*/ 570452 w 4752511"/>
                  <a:gd name="connsiteY68" fmla="*/ 134224 h 1648492"/>
                  <a:gd name="connsiteX69" fmla="*/ 612397 w 4752511"/>
                  <a:gd name="connsiteY69" fmla="*/ 167780 h 1648492"/>
                  <a:gd name="connsiteX70" fmla="*/ 654342 w 4752511"/>
                  <a:gd name="connsiteY70" fmla="*/ 201336 h 1648492"/>
                  <a:gd name="connsiteX71" fmla="*/ 687898 w 4752511"/>
                  <a:gd name="connsiteY71" fmla="*/ 243280 h 1648492"/>
                  <a:gd name="connsiteX72" fmla="*/ 721454 w 4752511"/>
                  <a:gd name="connsiteY72" fmla="*/ 285225 h 1648492"/>
                  <a:gd name="connsiteX73" fmla="*/ 755010 w 4752511"/>
                  <a:gd name="connsiteY73" fmla="*/ 327170 h 1648492"/>
                  <a:gd name="connsiteX74" fmla="*/ 796955 w 4752511"/>
                  <a:gd name="connsiteY74" fmla="*/ 369115 h 1648492"/>
                  <a:gd name="connsiteX75" fmla="*/ 864066 w 4752511"/>
                  <a:gd name="connsiteY75" fmla="*/ 427838 h 1648492"/>
                  <a:gd name="connsiteX76" fmla="*/ 939567 w 4752511"/>
                  <a:gd name="connsiteY76" fmla="*/ 478172 h 1648492"/>
                  <a:gd name="connsiteX77" fmla="*/ 964734 w 4752511"/>
                  <a:gd name="connsiteY77" fmla="*/ 494950 h 1648492"/>
                  <a:gd name="connsiteX78" fmla="*/ 989901 w 4752511"/>
                  <a:gd name="connsiteY78" fmla="*/ 511728 h 1648492"/>
                  <a:gd name="connsiteX79" fmla="*/ 1015068 w 4752511"/>
                  <a:gd name="connsiteY79" fmla="*/ 520117 h 1648492"/>
                  <a:gd name="connsiteX80" fmla="*/ 1065402 w 4752511"/>
                  <a:gd name="connsiteY80" fmla="*/ 553673 h 1648492"/>
                  <a:gd name="connsiteX81" fmla="*/ 1115736 w 4752511"/>
                  <a:gd name="connsiteY81" fmla="*/ 578840 h 1648492"/>
                  <a:gd name="connsiteX82" fmla="*/ 1140903 w 4752511"/>
                  <a:gd name="connsiteY82" fmla="*/ 587229 h 1648492"/>
                  <a:gd name="connsiteX83" fmla="*/ 1191237 w 4752511"/>
                  <a:gd name="connsiteY83" fmla="*/ 620785 h 1648492"/>
                  <a:gd name="connsiteX84" fmla="*/ 1266738 w 4752511"/>
                  <a:gd name="connsiteY84" fmla="*/ 645952 h 1648492"/>
                  <a:gd name="connsiteX85" fmla="*/ 1291905 w 4752511"/>
                  <a:gd name="connsiteY85" fmla="*/ 654341 h 1648492"/>
                  <a:gd name="connsiteX86" fmla="*/ 1317072 w 4752511"/>
                  <a:gd name="connsiteY86" fmla="*/ 671119 h 1648492"/>
                  <a:gd name="connsiteX87" fmla="*/ 1367406 w 4752511"/>
                  <a:gd name="connsiteY87" fmla="*/ 687897 h 1648492"/>
                  <a:gd name="connsiteX88" fmla="*/ 1459685 w 4752511"/>
                  <a:gd name="connsiteY88" fmla="*/ 713064 h 1648492"/>
                  <a:gd name="connsiteX89" fmla="*/ 1526797 w 4752511"/>
                  <a:gd name="connsiteY89" fmla="*/ 721453 h 1648492"/>
                  <a:gd name="connsiteX90" fmla="*/ 1585520 w 4752511"/>
                  <a:gd name="connsiteY90" fmla="*/ 738231 h 1648492"/>
                  <a:gd name="connsiteX91" fmla="*/ 1702966 w 4752511"/>
                  <a:gd name="connsiteY91" fmla="*/ 755009 h 1648492"/>
                  <a:gd name="connsiteX92" fmla="*/ 1786855 w 4752511"/>
                  <a:gd name="connsiteY92" fmla="*/ 771787 h 1648492"/>
                  <a:gd name="connsiteX93" fmla="*/ 1837189 w 4752511"/>
                  <a:gd name="connsiteY93" fmla="*/ 780176 h 1648492"/>
                  <a:gd name="connsiteX94" fmla="*/ 1862356 w 4752511"/>
                  <a:gd name="connsiteY94" fmla="*/ 788565 h 1648492"/>
                  <a:gd name="connsiteX95" fmla="*/ 1912690 w 4752511"/>
                  <a:gd name="connsiteY95" fmla="*/ 796954 h 1648492"/>
                  <a:gd name="connsiteX96" fmla="*/ 2030136 w 4752511"/>
                  <a:gd name="connsiteY96" fmla="*/ 813732 h 1648492"/>
                  <a:gd name="connsiteX97" fmla="*/ 2055303 w 4752511"/>
                  <a:gd name="connsiteY97" fmla="*/ 822121 h 1648492"/>
                  <a:gd name="connsiteX98" fmla="*/ 2164360 w 4752511"/>
                  <a:gd name="connsiteY98" fmla="*/ 838899 h 1648492"/>
                  <a:gd name="connsiteX99" fmla="*/ 2189527 w 4752511"/>
                  <a:gd name="connsiteY99" fmla="*/ 847288 h 1648492"/>
                  <a:gd name="connsiteX100" fmla="*/ 2315362 w 4752511"/>
                  <a:gd name="connsiteY100" fmla="*/ 864066 h 1648492"/>
                  <a:gd name="connsiteX101" fmla="*/ 2357307 w 4752511"/>
                  <a:gd name="connsiteY101" fmla="*/ 872455 h 1648492"/>
                  <a:gd name="connsiteX102" fmla="*/ 2600588 w 4752511"/>
                  <a:gd name="connsiteY102" fmla="*/ 897622 h 1648492"/>
                  <a:gd name="connsiteX103" fmla="*/ 2642533 w 4752511"/>
                  <a:gd name="connsiteY103" fmla="*/ 906011 h 1648492"/>
                  <a:gd name="connsiteX104" fmla="*/ 2827090 w 4752511"/>
                  <a:gd name="connsiteY104" fmla="*/ 922789 h 1648492"/>
                  <a:gd name="connsiteX105" fmla="*/ 3162650 w 4752511"/>
                  <a:gd name="connsiteY105" fmla="*/ 931178 h 1648492"/>
                  <a:gd name="connsiteX106" fmla="*/ 4420999 w 4752511"/>
                  <a:gd name="connsiteY106" fmla="*/ 947956 h 1648492"/>
                  <a:gd name="connsiteX107" fmla="*/ 4471333 w 4752511"/>
                  <a:gd name="connsiteY107" fmla="*/ 956345 h 1648492"/>
                  <a:gd name="connsiteX108" fmla="*/ 4563611 w 4752511"/>
                  <a:gd name="connsiteY108" fmla="*/ 973123 h 1648492"/>
                  <a:gd name="connsiteX109" fmla="*/ 4588778 w 4752511"/>
                  <a:gd name="connsiteY109" fmla="*/ 989901 h 1648492"/>
                  <a:gd name="connsiteX110" fmla="*/ 4613945 w 4752511"/>
                  <a:gd name="connsiteY110" fmla="*/ 998290 h 1648492"/>
                  <a:gd name="connsiteX111" fmla="*/ 4664279 w 4752511"/>
                  <a:gd name="connsiteY111" fmla="*/ 1031846 h 1648492"/>
                  <a:gd name="connsiteX112" fmla="*/ 4706224 w 4752511"/>
                  <a:gd name="connsiteY112" fmla="*/ 1107347 h 1648492"/>
                  <a:gd name="connsiteX113" fmla="*/ 4723002 w 4752511"/>
                  <a:gd name="connsiteY113" fmla="*/ 1132514 h 1648492"/>
                  <a:gd name="connsiteX114" fmla="*/ 4739780 w 4752511"/>
                  <a:gd name="connsiteY114" fmla="*/ 1157680 h 1648492"/>
                  <a:gd name="connsiteX115" fmla="*/ 4739780 w 4752511"/>
                  <a:gd name="connsiteY115" fmla="*/ 1291904 h 1648492"/>
                  <a:gd name="connsiteX116" fmla="*/ 4723002 w 4752511"/>
                  <a:gd name="connsiteY116" fmla="*/ 1342238 h 1648492"/>
                  <a:gd name="connsiteX117" fmla="*/ 4689446 w 4752511"/>
                  <a:gd name="connsiteY117" fmla="*/ 1392572 h 1648492"/>
                  <a:gd name="connsiteX118" fmla="*/ 4672668 w 4752511"/>
                  <a:gd name="connsiteY118" fmla="*/ 1417739 h 1648492"/>
                  <a:gd name="connsiteX119" fmla="*/ 4647501 w 4752511"/>
                  <a:gd name="connsiteY119" fmla="*/ 1434517 h 1648492"/>
                  <a:gd name="connsiteX120" fmla="*/ 4630723 w 4752511"/>
                  <a:gd name="connsiteY120" fmla="*/ 1459684 h 1648492"/>
                  <a:gd name="connsiteX121" fmla="*/ 4605556 w 4752511"/>
                  <a:gd name="connsiteY121" fmla="*/ 1468073 h 1648492"/>
                  <a:gd name="connsiteX122" fmla="*/ 4580389 w 4752511"/>
                  <a:gd name="connsiteY122" fmla="*/ 1484851 h 1648492"/>
                  <a:gd name="connsiteX123" fmla="*/ 4555222 w 4752511"/>
                  <a:gd name="connsiteY123" fmla="*/ 1493240 h 1648492"/>
                  <a:gd name="connsiteX124" fmla="*/ 4504888 w 4752511"/>
                  <a:gd name="connsiteY124" fmla="*/ 1518407 h 1648492"/>
                  <a:gd name="connsiteX125" fmla="*/ 4488110 w 4752511"/>
                  <a:gd name="connsiteY125" fmla="*/ 1535185 h 1648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</a:cxnLst>
                <a:rect l="l" t="t" r="r" b="b"/>
                <a:pathLst>
                  <a:path w="4752511" h="1648492">
                    <a:moveTo>
                      <a:pt x="4488110" y="1535185"/>
                    </a:moveTo>
                    <a:cubicBezTo>
                      <a:pt x="4478323" y="1536583"/>
                      <a:pt x="4460424" y="1526796"/>
                      <a:pt x="4446166" y="1526796"/>
                    </a:cubicBezTo>
                    <a:cubicBezTo>
                      <a:pt x="4171903" y="1526796"/>
                      <a:pt x="4189346" y="1527264"/>
                      <a:pt x="4009938" y="1543574"/>
                    </a:cubicBezTo>
                    <a:cubicBezTo>
                      <a:pt x="3943585" y="1565692"/>
                      <a:pt x="4020789" y="1542218"/>
                      <a:pt x="3875714" y="1560352"/>
                    </a:cubicBezTo>
                    <a:cubicBezTo>
                      <a:pt x="3866940" y="1561449"/>
                      <a:pt x="3859247" y="1567159"/>
                      <a:pt x="3850547" y="1568741"/>
                    </a:cubicBezTo>
                    <a:cubicBezTo>
                      <a:pt x="3828366" y="1572774"/>
                      <a:pt x="3805806" y="1574334"/>
                      <a:pt x="3783435" y="1577130"/>
                    </a:cubicBezTo>
                    <a:cubicBezTo>
                      <a:pt x="3308578" y="1735416"/>
                      <a:pt x="2782329" y="1581639"/>
                      <a:pt x="2281806" y="1577130"/>
                    </a:cubicBezTo>
                    <a:cubicBezTo>
                      <a:pt x="2153149" y="1575971"/>
                      <a:pt x="2024543" y="1571537"/>
                      <a:pt x="1895912" y="1568741"/>
                    </a:cubicBezTo>
                    <a:cubicBezTo>
                      <a:pt x="1804222" y="1545818"/>
                      <a:pt x="1949303" y="1580262"/>
                      <a:pt x="1770077" y="1551963"/>
                    </a:cubicBezTo>
                    <a:cubicBezTo>
                      <a:pt x="1747300" y="1548367"/>
                      <a:pt x="1725793" y="1538446"/>
                      <a:pt x="1702966" y="1535185"/>
                    </a:cubicBezTo>
                    <a:cubicBezTo>
                      <a:pt x="1553689" y="1513860"/>
                      <a:pt x="1709572" y="1538184"/>
                      <a:pt x="1610687" y="1518407"/>
                    </a:cubicBezTo>
                    <a:cubicBezTo>
                      <a:pt x="1594008" y="1515071"/>
                      <a:pt x="1576957" y="1513708"/>
                      <a:pt x="1560353" y="1510018"/>
                    </a:cubicBezTo>
                    <a:cubicBezTo>
                      <a:pt x="1551721" y="1508100"/>
                      <a:pt x="1543818" y="1503547"/>
                      <a:pt x="1535186" y="1501629"/>
                    </a:cubicBezTo>
                    <a:cubicBezTo>
                      <a:pt x="1518582" y="1497939"/>
                      <a:pt x="1501354" y="1497365"/>
                      <a:pt x="1484852" y="1493240"/>
                    </a:cubicBezTo>
                    <a:cubicBezTo>
                      <a:pt x="1467694" y="1488951"/>
                      <a:pt x="1451676" y="1480751"/>
                      <a:pt x="1434518" y="1476462"/>
                    </a:cubicBezTo>
                    <a:lnTo>
                      <a:pt x="1400962" y="1468073"/>
                    </a:lnTo>
                    <a:cubicBezTo>
                      <a:pt x="1392573" y="1462480"/>
                      <a:pt x="1385008" y="1455390"/>
                      <a:pt x="1375795" y="1451295"/>
                    </a:cubicBezTo>
                    <a:cubicBezTo>
                      <a:pt x="1359634" y="1444112"/>
                      <a:pt x="1340176" y="1444327"/>
                      <a:pt x="1325461" y="1434517"/>
                    </a:cubicBezTo>
                    <a:cubicBezTo>
                      <a:pt x="1274459" y="1400516"/>
                      <a:pt x="1328648" y="1432566"/>
                      <a:pt x="1266738" y="1409350"/>
                    </a:cubicBezTo>
                    <a:cubicBezTo>
                      <a:pt x="1179001" y="1376449"/>
                      <a:pt x="1285759" y="1405716"/>
                      <a:pt x="1199626" y="1384183"/>
                    </a:cubicBezTo>
                    <a:cubicBezTo>
                      <a:pt x="1191237" y="1378590"/>
                      <a:pt x="1183477" y="1371914"/>
                      <a:pt x="1174459" y="1367405"/>
                    </a:cubicBezTo>
                    <a:cubicBezTo>
                      <a:pt x="1166550" y="1363450"/>
                      <a:pt x="1157022" y="1363310"/>
                      <a:pt x="1149292" y="1359016"/>
                    </a:cubicBezTo>
                    <a:cubicBezTo>
                      <a:pt x="1131665" y="1349223"/>
                      <a:pt x="1118088" y="1331837"/>
                      <a:pt x="1098958" y="1325460"/>
                    </a:cubicBezTo>
                    <a:cubicBezTo>
                      <a:pt x="1090569" y="1322664"/>
                      <a:pt x="1081700" y="1321026"/>
                      <a:pt x="1073791" y="1317071"/>
                    </a:cubicBezTo>
                    <a:cubicBezTo>
                      <a:pt x="1064773" y="1312562"/>
                      <a:pt x="1057837" y="1304388"/>
                      <a:pt x="1048624" y="1300293"/>
                    </a:cubicBezTo>
                    <a:cubicBezTo>
                      <a:pt x="1032463" y="1293110"/>
                      <a:pt x="1013005" y="1293325"/>
                      <a:pt x="998290" y="1283515"/>
                    </a:cubicBezTo>
                    <a:lnTo>
                      <a:pt x="947956" y="1249959"/>
                    </a:lnTo>
                    <a:cubicBezTo>
                      <a:pt x="939567" y="1244366"/>
                      <a:pt x="932354" y="1236369"/>
                      <a:pt x="922789" y="1233181"/>
                    </a:cubicBezTo>
                    <a:lnTo>
                      <a:pt x="897622" y="1224792"/>
                    </a:lnTo>
                    <a:cubicBezTo>
                      <a:pt x="889233" y="1216403"/>
                      <a:pt x="881820" y="1206909"/>
                      <a:pt x="872455" y="1199625"/>
                    </a:cubicBezTo>
                    <a:cubicBezTo>
                      <a:pt x="856538" y="1187245"/>
                      <a:pt x="838900" y="1177254"/>
                      <a:pt x="822122" y="1166069"/>
                    </a:cubicBezTo>
                    <a:lnTo>
                      <a:pt x="746621" y="1115736"/>
                    </a:lnTo>
                    <a:lnTo>
                      <a:pt x="721454" y="1098958"/>
                    </a:lnTo>
                    <a:cubicBezTo>
                      <a:pt x="713065" y="1093365"/>
                      <a:pt x="703416" y="1089309"/>
                      <a:pt x="696287" y="1082180"/>
                    </a:cubicBezTo>
                    <a:cubicBezTo>
                      <a:pt x="677734" y="1063627"/>
                      <a:pt x="669312" y="1051914"/>
                      <a:pt x="645953" y="1040235"/>
                    </a:cubicBezTo>
                    <a:cubicBezTo>
                      <a:pt x="638044" y="1036280"/>
                      <a:pt x="629175" y="1034642"/>
                      <a:pt x="620786" y="1031846"/>
                    </a:cubicBezTo>
                    <a:cubicBezTo>
                      <a:pt x="612397" y="1023457"/>
                      <a:pt x="605490" y="1013260"/>
                      <a:pt x="595619" y="1006679"/>
                    </a:cubicBezTo>
                    <a:cubicBezTo>
                      <a:pt x="588261" y="1001774"/>
                      <a:pt x="578361" y="1002245"/>
                      <a:pt x="570452" y="998290"/>
                    </a:cubicBezTo>
                    <a:cubicBezTo>
                      <a:pt x="561434" y="993781"/>
                      <a:pt x="553674" y="987105"/>
                      <a:pt x="545285" y="981512"/>
                    </a:cubicBezTo>
                    <a:cubicBezTo>
                      <a:pt x="539692" y="973123"/>
                      <a:pt x="535636" y="963474"/>
                      <a:pt x="528507" y="956345"/>
                    </a:cubicBezTo>
                    <a:cubicBezTo>
                      <a:pt x="512245" y="940083"/>
                      <a:pt x="498642" y="938001"/>
                      <a:pt x="478173" y="931178"/>
                    </a:cubicBezTo>
                    <a:cubicBezTo>
                      <a:pt x="404647" y="857652"/>
                      <a:pt x="497916" y="947630"/>
                      <a:pt x="427839" y="889233"/>
                    </a:cubicBezTo>
                    <a:cubicBezTo>
                      <a:pt x="418725" y="881638"/>
                      <a:pt x="412037" y="871350"/>
                      <a:pt x="402672" y="864066"/>
                    </a:cubicBezTo>
                    <a:cubicBezTo>
                      <a:pt x="386755" y="851686"/>
                      <a:pt x="352338" y="830510"/>
                      <a:pt x="352338" y="830510"/>
                    </a:cubicBezTo>
                    <a:cubicBezTo>
                      <a:pt x="304255" y="758385"/>
                      <a:pt x="368280" y="843263"/>
                      <a:pt x="310393" y="796954"/>
                    </a:cubicBezTo>
                    <a:cubicBezTo>
                      <a:pt x="302520" y="790656"/>
                      <a:pt x="300744" y="778916"/>
                      <a:pt x="293615" y="771787"/>
                    </a:cubicBezTo>
                    <a:cubicBezTo>
                      <a:pt x="286486" y="764658"/>
                      <a:pt x="276837" y="760602"/>
                      <a:pt x="268448" y="755009"/>
                    </a:cubicBezTo>
                    <a:cubicBezTo>
                      <a:pt x="223707" y="687897"/>
                      <a:pt x="282430" y="768991"/>
                      <a:pt x="226503" y="713064"/>
                    </a:cubicBezTo>
                    <a:cubicBezTo>
                      <a:pt x="219374" y="705935"/>
                      <a:pt x="216180" y="695642"/>
                      <a:pt x="209725" y="687897"/>
                    </a:cubicBezTo>
                    <a:cubicBezTo>
                      <a:pt x="202130" y="678783"/>
                      <a:pt x="192947" y="671119"/>
                      <a:pt x="184558" y="662730"/>
                    </a:cubicBezTo>
                    <a:cubicBezTo>
                      <a:pt x="164611" y="602889"/>
                      <a:pt x="192895" y="675236"/>
                      <a:pt x="151002" y="612396"/>
                    </a:cubicBezTo>
                    <a:cubicBezTo>
                      <a:pt x="146097" y="605038"/>
                      <a:pt x="146907" y="594959"/>
                      <a:pt x="142613" y="587229"/>
                    </a:cubicBezTo>
                    <a:cubicBezTo>
                      <a:pt x="132820" y="569602"/>
                      <a:pt x="120242" y="553673"/>
                      <a:pt x="109057" y="536895"/>
                    </a:cubicBezTo>
                    <a:cubicBezTo>
                      <a:pt x="103464" y="528506"/>
                      <a:pt x="95467" y="521293"/>
                      <a:pt x="92279" y="511728"/>
                    </a:cubicBezTo>
                    <a:cubicBezTo>
                      <a:pt x="89483" y="503339"/>
                      <a:pt x="88184" y="494291"/>
                      <a:pt x="83890" y="486561"/>
                    </a:cubicBezTo>
                    <a:cubicBezTo>
                      <a:pt x="74097" y="468934"/>
                      <a:pt x="56711" y="455357"/>
                      <a:pt x="50334" y="436227"/>
                    </a:cubicBezTo>
                    <a:cubicBezTo>
                      <a:pt x="22141" y="351648"/>
                      <a:pt x="65157" y="482841"/>
                      <a:pt x="33556" y="377504"/>
                    </a:cubicBezTo>
                    <a:cubicBezTo>
                      <a:pt x="28474" y="360564"/>
                      <a:pt x="20246" y="344512"/>
                      <a:pt x="16778" y="327170"/>
                    </a:cubicBezTo>
                    <a:cubicBezTo>
                      <a:pt x="6655" y="276554"/>
                      <a:pt x="12898" y="298752"/>
                      <a:pt x="0" y="260058"/>
                    </a:cubicBezTo>
                    <a:cubicBezTo>
                      <a:pt x="2796" y="212521"/>
                      <a:pt x="3874" y="164851"/>
                      <a:pt x="8389" y="117446"/>
                    </a:cubicBezTo>
                    <a:cubicBezTo>
                      <a:pt x="8412" y="117205"/>
                      <a:pt x="21193" y="62697"/>
                      <a:pt x="25167" y="58723"/>
                    </a:cubicBezTo>
                    <a:cubicBezTo>
                      <a:pt x="39426" y="44464"/>
                      <a:pt x="58723" y="36352"/>
                      <a:pt x="75501" y="25167"/>
                    </a:cubicBezTo>
                    <a:cubicBezTo>
                      <a:pt x="108026" y="3484"/>
                      <a:pt x="91103" y="11577"/>
                      <a:pt x="125835" y="0"/>
                    </a:cubicBezTo>
                    <a:cubicBezTo>
                      <a:pt x="206929" y="2796"/>
                      <a:pt x="288132" y="3328"/>
                      <a:pt x="369116" y="8389"/>
                    </a:cubicBezTo>
                    <a:cubicBezTo>
                      <a:pt x="377942" y="8941"/>
                      <a:pt x="386553" y="12484"/>
                      <a:pt x="394283" y="16778"/>
                    </a:cubicBezTo>
                    <a:cubicBezTo>
                      <a:pt x="411910" y="26571"/>
                      <a:pt x="427839" y="39149"/>
                      <a:pt x="444617" y="50334"/>
                    </a:cubicBezTo>
                    <a:lnTo>
                      <a:pt x="520118" y="100668"/>
                    </a:lnTo>
                    <a:lnTo>
                      <a:pt x="545285" y="117446"/>
                    </a:lnTo>
                    <a:lnTo>
                      <a:pt x="570452" y="134224"/>
                    </a:lnTo>
                    <a:cubicBezTo>
                      <a:pt x="618535" y="206349"/>
                      <a:pt x="554510" y="121471"/>
                      <a:pt x="612397" y="167780"/>
                    </a:cubicBezTo>
                    <a:cubicBezTo>
                      <a:pt x="666605" y="211146"/>
                      <a:pt x="591084" y="180250"/>
                      <a:pt x="654342" y="201336"/>
                    </a:cubicBezTo>
                    <a:cubicBezTo>
                      <a:pt x="675428" y="264594"/>
                      <a:pt x="644532" y="189073"/>
                      <a:pt x="687898" y="243280"/>
                    </a:cubicBezTo>
                    <a:cubicBezTo>
                      <a:pt x="734210" y="301168"/>
                      <a:pt x="649326" y="237140"/>
                      <a:pt x="721454" y="285225"/>
                    </a:cubicBezTo>
                    <a:cubicBezTo>
                      <a:pt x="737786" y="334220"/>
                      <a:pt x="717065" y="289225"/>
                      <a:pt x="755010" y="327170"/>
                    </a:cubicBezTo>
                    <a:cubicBezTo>
                      <a:pt x="810937" y="383097"/>
                      <a:pt x="729843" y="324374"/>
                      <a:pt x="796955" y="369115"/>
                    </a:cubicBezTo>
                    <a:cubicBezTo>
                      <a:pt x="824918" y="411060"/>
                      <a:pt x="805344" y="388690"/>
                      <a:pt x="864066" y="427838"/>
                    </a:cubicBezTo>
                    <a:lnTo>
                      <a:pt x="939567" y="478172"/>
                    </a:lnTo>
                    <a:lnTo>
                      <a:pt x="964734" y="494950"/>
                    </a:lnTo>
                    <a:cubicBezTo>
                      <a:pt x="973123" y="500543"/>
                      <a:pt x="980336" y="508540"/>
                      <a:pt x="989901" y="511728"/>
                    </a:cubicBezTo>
                    <a:cubicBezTo>
                      <a:pt x="998290" y="514524"/>
                      <a:pt x="1007338" y="515823"/>
                      <a:pt x="1015068" y="520117"/>
                    </a:cubicBezTo>
                    <a:cubicBezTo>
                      <a:pt x="1032695" y="529910"/>
                      <a:pt x="1046272" y="547296"/>
                      <a:pt x="1065402" y="553673"/>
                    </a:cubicBezTo>
                    <a:cubicBezTo>
                      <a:pt x="1128660" y="574759"/>
                      <a:pt x="1050687" y="546315"/>
                      <a:pt x="1115736" y="578840"/>
                    </a:cubicBezTo>
                    <a:cubicBezTo>
                      <a:pt x="1123645" y="582795"/>
                      <a:pt x="1133173" y="582935"/>
                      <a:pt x="1140903" y="587229"/>
                    </a:cubicBezTo>
                    <a:cubicBezTo>
                      <a:pt x="1158530" y="597022"/>
                      <a:pt x="1172107" y="614408"/>
                      <a:pt x="1191237" y="620785"/>
                    </a:cubicBezTo>
                    <a:lnTo>
                      <a:pt x="1266738" y="645952"/>
                    </a:lnTo>
                    <a:cubicBezTo>
                      <a:pt x="1275127" y="648748"/>
                      <a:pt x="1284547" y="649436"/>
                      <a:pt x="1291905" y="654341"/>
                    </a:cubicBezTo>
                    <a:cubicBezTo>
                      <a:pt x="1300294" y="659934"/>
                      <a:pt x="1307859" y="667024"/>
                      <a:pt x="1317072" y="671119"/>
                    </a:cubicBezTo>
                    <a:cubicBezTo>
                      <a:pt x="1333233" y="678302"/>
                      <a:pt x="1350628" y="682304"/>
                      <a:pt x="1367406" y="687897"/>
                    </a:cubicBezTo>
                    <a:cubicBezTo>
                      <a:pt x="1397033" y="697773"/>
                      <a:pt x="1429409" y="709279"/>
                      <a:pt x="1459685" y="713064"/>
                    </a:cubicBezTo>
                    <a:lnTo>
                      <a:pt x="1526797" y="721453"/>
                    </a:lnTo>
                    <a:cubicBezTo>
                      <a:pt x="1546744" y="728102"/>
                      <a:pt x="1564453" y="734720"/>
                      <a:pt x="1585520" y="738231"/>
                    </a:cubicBezTo>
                    <a:cubicBezTo>
                      <a:pt x="1624528" y="744732"/>
                      <a:pt x="1664188" y="747253"/>
                      <a:pt x="1702966" y="755009"/>
                    </a:cubicBezTo>
                    <a:cubicBezTo>
                      <a:pt x="1730929" y="760602"/>
                      <a:pt x="1758726" y="767099"/>
                      <a:pt x="1786855" y="771787"/>
                    </a:cubicBezTo>
                    <a:cubicBezTo>
                      <a:pt x="1803633" y="774583"/>
                      <a:pt x="1820585" y="776486"/>
                      <a:pt x="1837189" y="780176"/>
                    </a:cubicBezTo>
                    <a:cubicBezTo>
                      <a:pt x="1845821" y="782094"/>
                      <a:pt x="1853724" y="786647"/>
                      <a:pt x="1862356" y="788565"/>
                    </a:cubicBezTo>
                    <a:cubicBezTo>
                      <a:pt x="1878960" y="792255"/>
                      <a:pt x="1895869" y="794431"/>
                      <a:pt x="1912690" y="796954"/>
                    </a:cubicBezTo>
                    <a:lnTo>
                      <a:pt x="2030136" y="813732"/>
                    </a:lnTo>
                    <a:cubicBezTo>
                      <a:pt x="2038525" y="816528"/>
                      <a:pt x="2046671" y="820203"/>
                      <a:pt x="2055303" y="822121"/>
                    </a:cubicBezTo>
                    <a:cubicBezTo>
                      <a:pt x="2076254" y="826777"/>
                      <a:pt x="2145628" y="836223"/>
                      <a:pt x="2164360" y="838899"/>
                    </a:cubicBezTo>
                    <a:cubicBezTo>
                      <a:pt x="2172749" y="841695"/>
                      <a:pt x="2180856" y="845554"/>
                      <a:pt x="2189527" y="847288"/>
                    </a:cubicBezTo>
                    <a:cubicBezTo>
                      <a:pt x="2217775" y="852938"/>
                      <a:pt x="2288823" y="859983"/>
                      <a:pt x="2315362" y="864066"/>
                    </a:cubicBezTo>
                    <a:cubicBezTo>
                      <a:pt x="2329455" y="866234"/>
                      <a:pt x="2343168" y="870611"/>
                      <a:pt x="2357307" y="872455"/>
                    </a:cubicBezTo>
                    <a:cubicBezTo>
                      <a:pt x="2450176" y="884568"/>
                      <a:pt x="2512049" y="889573"/>
                      <a:pt x="2600588" y="897622"/>
                    </a:cubicBezTo>
                    <a:cubicBezTo>
                      <a:pt x="2614570" y="900418"/>
                      <a:pt x="2628418" y="903995"/>
                      <a:pt x="2642533" y="906011"/>
                    </a:cubicBezTo>
                    <a:cubicBezTo>
                      <a:pt x="2685756" y="912186"/>
                      <a:pt x="2791437" y="921444"/>
                      <a:pt x="2827090" y="922789"/>
                    </a:cubicBezTo>
                    <a:cubicBezTo>
                      <a:pt x="2938899" y="927008"/>
                      <a:pt x="3050785" y="928918"/>
                      <a:pt x="3162650" y="931178"/>
                    </a:cubicBezTo>
                    <a:lnTo>
                      <a:pt x="4420999" y="947956"/>
                    </a:lnTo>
                    <a:cubicBezTo>
                      <a:pt x="4437777" y="950752"/>
                      <a:pt x="4454495" y="953939"/>
                      <a:pt x="4471333" y="956345"/>
                    </a:cubicBezTo>
                    <a:cubicBezTo>
                      <a:pt x="4495624" y="959815"/>
                      <a:pt x="4537294" y="959964"/>
                      <a:pt x="4563611" y="973123"/>
                    </a:cubicBezTo>
                    <a:cubicBezTo>
                      <a:pt x="4572629" y="977632"/>
                      <a:pt x="4579760" y="985392"/>
                      <a:pt x="4588778" y="989901"/>
                    </a:cubicBezTo>
                    <a:cubicBezTo>
                      <a:pt x="4596687" y="993856"/>
                      <a:pt x="4606215" y="993996"/>
                      <a:pt x="4613945" y="998290"/>
                    </a:cubicBezTo>
                    <a:cubicBezTo>
                      <a:pt x="4631572" y="1008083"/>
                      <a:pt x="4664279" y="1031846"/>
                      <a:pt x="4664279" y="1031846"/>
                    </a:cubicBezTo>
                    <a:cubicBezTo>
                      <a:pt x="4679045" y="1076143"/>
                      <a:pt x="4667763" y="1049655"/>
                      <a:pt x="4706224" y="1107347"/>
                    </a:cubicBezTo>
                    <a:lnTo>
                      <a:pt x="4723002" y="1132514"/>
                    </a:lnTo>
                    <a:lnTo>
                      <a:pt x="4739780" y="1157680"/>
                    </a:lnTo>
                    <a:cubicBezTo>
                      <a:pt x="4758128" y="1212723"/>
                      <a:pt x="4755324" y="1193460"/>
                      <a:pt x="4739780" y="1291904"/>
                    </a:cubicBezTo>
                    <a:cubicBezTo>
                      <a:pt x="4737022" y="1309373"/>
                      <a:pt x="4732812" y="1327523"/>
                      <a:pt x="4723002" y="1342238"/>
                    </a:cubicBezTo>
                    <a:lnTo>
                      <a:pt x="4689446" y="1392572"/>
                    </a:lnTo>
                    <a:cubicBezTo>
                      <a:pt x="4683853" y="1400961"/>
                      <a:pt x="4681057" y="1412146"/>
                      <a:pt x="4672668" y="1417739"/>
                    </a:cubicBezTo>
                    <a:lnTo>
                      <a:pt x="4647501" y="1434517"/>
                    </a:lnTo>
                    <a:cubicBezTo>
                      <a:pt x="4641908" y="1442906"/>
                      <a:pt x="4638596" y="1453386"/>
                      <a:pt x="4630723" y="1459684"/>
                    </a:cubicBezTo>
                    <a:cubicBezTo>
                      <a:pt x="4623818" y="1465208"/>
                      <a:pt x="4613465" y="1464118"/>
                      <a:pt x="4605556" y="1468073"/>
                    </a:cubicBezTo>
                    <a:cubicBezTo>
                      <a:pt x="4596538" y="1472582"/>
                      <a:pt x="4589407" y="1480342"/>
                      <a:pt x="4580389" y="1484851"/>
                    </a:cubicBezTo>
                    <a:cubicBezTo>
                      <a:pt x="4572480" y="1488806"/>
                      <a:pt x="4563131" y="1489285"/>
                      <a:pt x="4555222" y="1493240"/>
                    </a:cubicBezTo>
                    <a:cubicBezTo>
                      <a:pt x="4532246" y="1504728"/>
                      <a:pt x="4531246" y="1515771"/>
                      <a:pt x="4504888" y="1518407"/>
                    </a:cubicBezTo>
                    <a:cubicBezTo>
                      <a:pt x="4485411" y="1520355"/>
                      <a:pt x="4497897" y="1533787"/>
                      <a:pt x="4488110" y="1535185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1E0BD4B8-3DD2-4B02-85E0-948A543F1E5F}"/>
                  </a:ext>
                </a:extLst>
              </p:cNvPr>
              <p:cNvGrpSpPr/>
              <p:nvPr/>
            </p:nvGrpSpPr>
            <p:grpSpPr>
              <a:xfrm>
                <a:off x="1268136" y="3974928"/>
                <a:ext cx="3935835" cy="831908"/>
                <a:chOff x="1268136" y="3974928"/>
                <a:chExt cx="3935835" cy="831908"/>
              </a:xfrm>
            </p:grpSpPr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B10DB198-8C0D-4F0B-B5C6-E37D1E4C8988}"/>
                    </a:ext>
                  </a:extLst>
                </p:cNvPr>
                <p:cNvSpPr/>
                <p:nvPr/>
              </p:nvSpPr>
              <p:spPr>
                <a:xfrm>
                  <a:off x="1333850" y="4035105"/>
                  <a:ext cx="3850546" cy="759782"/>
                </a:xfrm>
                <a:custGeom>
                  <a:avLst/>
                  <a:gdLst>
                    <a:gd name="connsiteX0" fmla="*/ 0 w 3850546"/>
                    <a:gd name="connsiteY0" fmla="*/ 0 h 759782"/>
                    <a:gd name="connsiteX1" fmla="*/ 1115735 w 3850546"/>
                    <a:gd name="connsiteY1" fmla="*/ 545284 h 759782"/>
                    <a:gd name="connsiteX2" fmla="*/ 2306972 w 3850546"/>
                    <a:gd name="connsiteY2" fmla="*/ 746620 h 759782"/>
                    <a:gd name="connsiteX3" fmla="*/ 3850546 w 3850546"/>
                    <a:gd name="connsiteY3" fmla="*/ 738231 h 759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50546" h="759782">
                      <a:moveTo>
                        <a:pt x="0" y="0"/>
                      </a:moveTo>
                      <a:cubicBezTo>
                        <a:pt x="365620" y="210423"/>
                        <a:pt x="731240" y="420847"/>
                        <a:pt x="1115735" y="545284"/>
                      </a:cubicBezTo>
                      <a:cubicBezTo>
                        <a:pt x="1500230" y="669721"/>
                        <a:pt x="1851170" y="714462"/>
                        <a:pt x="2306972" y="746620"/>
                      </a:cubicBezTo>
                      <a:cubicBezTo>
                        <a:pt x="2762774" y="778778"/>
                        <a:pt x="3576506" y="742426"/>
                        <a:pt x="3850546" y="738231"/>
                      </a:cubicBez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50455083-DE06-4582-9443-AF78B6D6E47A}"/>
                    </a:ext>
                  </a:extLst>
                </p:cNvPr>
                <p:cNvSpPr/>
                <p:nvPr/>
              </p:nvSpPr>
              <p:spPr>
                <a:xfrm>
                  <a:off x="2376881" y="4513222"/>
                  <a:ext cx="100668" cy="100668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8954B49A-ACF6-4D10-BAA0-C6661921A156}"/>
                    </a:ext>
                  </a:extLst>
                </p:cNvPr>
                <p:cNvSpPr/>
                <p:nvPr/>
              </p:nvSpPr>
              <p:spPr>
                <a:xfrm>
                  <a:off x="3568117" y="4706168"/>
                  <a:ext cx="100668" cy="100668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D0E9DEA6-23CF-413D-A649-14334B2E8E7D}"/>
                    </a:ext>
                  </a:extLst>
                </p:cNvPr>
                <p:cNvSpPr/>
                <p:nvPr/>
              </p:nvSpPr>
              <p:spPr>
                <a:xfrm>
                  <a:off x="5103303" y="4706168"/>
                  <a:ext cx="100668" cy="100668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85FFE209-7806-4AD9-892A-D4871C0E080B}"/>
                    </a:ext>
                  </a:extLst>
                </p:cNvPr>
                <p:cNvSpPr/>
                <p:nvPr/>
              </p:nvSpPr>
              <p:spPr>
                <a:xfrm>
                  <a:off x="1268136" y="3974928"/>
                  <a:ext cx="100668" cy="100668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5C5AAC0-6F3B-4161-81EC-3F0B4CDC2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3883" y="2627896"/>
              <a:ext cx="1238775" cy="1365463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61EA591-CF22-452B-969C-ACD713421639}"/>
                </a:ext>
              </a:extLst>
            </p:cNvPr>
            <p:cNvSpPr/>
            <p:nvPr/>
          </p:nvSpPr>
          <p:spPr>
            <a:xfrm>
              <a:off x="4403742" y="3310627"/>
              <a:ext cx="100668" cy="94104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1FB001A-1B9D-44EA-BBFE-670E9CDF467D}"/>
                </a:ext>
              </a:extLst>
            </p:cNvPr>
            <p:cNvCxnSpPr>
              <a:cxnSpLocks/>
            </p:cNvCxnSpPr>
            <p:nvPr/>
          </p:nvCxnSpPr>
          <p:spPr>
            <a:xfrm>
              <a:off x="4172750" y="3481329"/>
              <a:ext cx="187756" cy="97612"/>
            </a:xfrm>
            <a:prstGeom prst="straightConnector1">
              <a:avLst/>
            </a:prstGeom>
            <a:ln w="1905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A50D3DAF-63DA-4EB2-A4E6-AA5E158213B2}"/>
                </a:ext>
              </a:extLst>
            </p:cNvPr>
            <p:cNvCxnSpPr>
              <a:cxnSpLocks/>
              <a:stCxn id="32" idx="1"/>
            </p:cNvCxnSpPr>
            <p:nvPr/>
          </p:nvCxnSpPr>
          <p:spPr>
            <a:xfrm flipH="1" flipV="1">
              <a:off x="3978246" y="3357679"/>
              <a:ext cx="108578" cy="61794"/>
            </a:xfrm>
            <a:prstGeom prst="straightConnector1">
              <a:avLst/>
            </a:prstGeom>
            <a:ln w="19050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8E88D866-1925-470E-9FB9-C40E711339AB}"/>
                </a:ext>
              </a:extLst>
            </p:cNvPr>
            <p:cNvSpPr/>
            <p:nvPr/>
          </p:nvSpPr>
          <p:spPr>
            <a:xfrm>
              <a:off x="4087462" y="3161296"/>
              <a:ext cx="100668" cy="941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68CEF28E-2576-48C9-B607-8A4C8E8AB9F5}"/>
              </a:ext>
            </a:extLst>
          </p:cNvPr>
          <p:cNvSpPr/>
          <p:nvPr/>
        </p:nvSpPr>
        <p:spPr>
          <a:xfrm>
            <a:off x="3779314" y="2882455"/>
            <a:ext cx="782826" cy="759782"/>
          </a:xfrm>
          <a:prstGeom prst="ellipse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29A96E8-8FBF-406F-A815-2BEF27E68DD3}"/>
              </a:ext>
            </a:extLst>
          </p:cNvPr>
          <p:cNvSpPr txBox="1"/>
          <p:nvPr/>
        </p:nvSpPr>
        <p:spPr>
          <a:xfrm>
            <a:off x="-1" y="6488668"/>
            <a:ext cx="4977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Helvetica" pitchFamily="2" charset="0"/>
              </a:rPr>
              <a:t>* This step is done iteratively for each node</a:t>
            </a:r>
          </a:p>
        </p:txBody>
      </p:sp>
      <p:pic>
        <p:nvPicPr>
          <p:cNvPr id="1026" name="Picture 2" descr="Lesson 4: Lines, Planes, and the Distance Formula">
            <a:extLst>
              <a:ext uri="{FF2B5EF4-FFF2-40B4-BE49-F238E27FC236}">
                <a16:creationId xmlns:a16="http://schemas.microsoft.com/office/drawing/2014/main" id="{28A91870-8397-4502-867E-A80196BEAC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16" b="19230"/>
          <a:stretch/>
        </p:blipFill>
        <p:spPr bwMode="auto">
          <a:xfrm>
            <a:off x="7749469" y="1823096"/>
            <a:ext cx="4382879" cy="167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8284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4CFD3-72D2-436A-B578-5D83A8E44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CA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j-ea"/>
                <a:cs typeface="+mj-cs"/>
              </a:rPr>
              <a:t>The </a:t>
            </a:r>
            <a:r>
              <a:rPr kumimoji="0" lang="en-CA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j-ea"/>
                <a:cs typeface="+mj-cs"/>
              </a:rPr>
              <a:t>OPlanaR</a:t>
            </a:r>
            <a:r>
              <a:rPr kumimoji="0" lang="en-CA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j-ea"/>
                <a:cs typeface="+mj-cs"/>
              </a:rPr>
              <a:t> Algorithm</a:t>
            </a:r>
            <a:br>
              <a:rPr kumimoji="0" lang="en-CA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j-ea"/>
                <a:cs typeface="+mj-cs"/>
              </a:rPr>
            </a:b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Helvetica" pitchFamily="2" charset="0"/>
                <a:ea typeface="+mj-ea"/>
                <a:cs typeface="+mj-cs"/>
              </a:rPr>
              <a:t>Step 5*: Keep projected points within d2plane</a:t>
            </a:r>
            <a:endParaRPr lang="en-CA" dirty="0">
              <a:latin typeface="Helvetica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63E1AD0-D330-47C5-A38C-FE2CE20C21AF}"/>
              </a:ext>
            </a:extLst>
          </p:cNvPr>
          <p:cNvGrpSpPr/>
          <p:nvPr/>
        </p:nvGrpSpPr>
        <p:grpSpPr>
          <a:xfrm>
            <a:off x="3568651" y="2393326"/>
            <a:ext cx="5054697" cy="2071347"/>
            <a:chOff x="-103501" y="3913783"/>
            <a:chExt cx="5054697" cy="207134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18E3E49-23A5-4EF0-8165-473E996B35EF}"/>
                </a:ext>
              </a:extLst>
            </p:cNvPr>
            <p:cNvGrpSpPr/>
            <p:nvPr/>
          </p:nvGrpSpPr>
          <p:grpSpPr>
            <a:xfrm>
              <a:off x="198685" y="4336638"/>
              <a:ext cx="4752511" cy="1648492"/>
              <a:chOff x="915798" y="3496756"/>
              <a:chExt cx="4752511" cy="1648492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E49BB184-0FF9-47A9-9E30-CE0EE1617A1B}"/>
                  </a:ext>
                </a:extLst>
              </p:cNvPr>
              <p:cNvSpPr/>
              <p:nvPr/>
            </p:nvSpPr>
            <p:spPr>
              <a:xfrm>
                <a:off x="915798" y="3496756"/>
                <a:ext cx="4752511" cy="1648492"/>
              </a:xfrm>
              <a:custGeom>
                <a:avLst/>
                <a:gdLst>
                  <a:gd name="connsiteX0" fmla="*/ 4488110 w 4752511"/>
                  <a:gd name="connsiteY0" fmla="*/ 1535185 h 1648492"/>
                  <a:gd name="connsiteX1" fmla="*/ 4446166 w 4752511"/>
                  <a:gd name="connsiteY1" fmla="*/ 1526796 h 1648492"/>
                  <a:gd name="connsiteX2" fmla="*/ 4009938 w 4752511"/>
                  <a:gd name="connsiteY2" fmla="*/ 1543574 h 1648492"/>
                  <a:gd name="connsiteX3" fmla="*/ 3875714 w 4752511"/>
                  <a:gd name="connsiteY3" fmla="*/ 1560352 h 1648492"/>
                  <a:gd name="connsiteX4" fmla="*/ 3850547 w 4752511"/>
                  <a:gd name="connsiteY4" fmla="*/ 1568741 h 1648492"/>
                  <a:gd name="connsiteX5" fmla="*/ 3783435 w 4752511"/>
                  <a:gd name="connsiteY5" fmla="*/ 1577130 h 1648492"/>
                  <a:gd name="connsiteX6" fmla="*/ 2281806 w 4752511"/>
                  <a:gd name="connsiteY6" fmla="*/ 1577130 h 1648492"/>
                  <a:gd name="connsiteX7" fmla="*/ 1895912 w 4752511"/>
                  <a:gd name="connsiteY7" fmla="*/ 1568741 h 1648492"/>
                  <a:gd name="connsiteX8" fmla="*/ 1770077 w 4752511"/>
                  <a:gd name="connsiteY8" fmla="*/ 1551963 h 1648492"/>
                  <a:gd name="connsiteX9" fmla="*/ 1702966 w 4752511"/>
                  <a:gd name="connsiteY9" fmla="*/ 1535185 h 1648492"/>
                  <a:gd name="connsiteX10" fmla="*/ 1610687 w 4752511"/>
                  <a:gd name="connsiteY10" fmla="*/ 1518407 h 1648492"/>
                  <a:gd name="connsiteX11" fmla="*/ 1560353 w 4752511"/>
                  <a:gd name="connsiteY11" fmla="*/ 1510018 h 1648492"/>
                  <a:gd name="connsiteX12" fmla="*/ 1535186 w 4752511"/>
                  <a:gd name="connsiteY12" fmla="*/ 1501629 h 1648492"/>
                  <a:gd name="connsiteX13" fmla="*/ 1484852 w 4752511"/>
                  <a:gd name="connsiteY13" fmla="*/ 1493240 h 1648492"/>
                  <a:gd name="connsiteX14" fmla="*/ 1434518 w 4752511"/>
                  <a:gd name="connsiteY14" fmla="*/ 1476462 h 1648492"/>
                  <a:gd name="connsiteX15" fmla="*/ 1400962 w 4752511"/>
                  <a:gd name="connsiteY15" fmla="*/ 1468073 h 1648492"/>
                  <a:gd name="connsiteX16" fmla="*/ 1375795 w 4752511"/>
                  <a:gd name="connsiteY16" fmla="*/ 1451295 h 1648492"/>
                  <a:gd name="connsiteX17" fmla="*/ 1325461 w 4752511"/>
                  <a:gd name="connsiteY17" fmla="*/ 1434517 h 1648492"/>
                  <a:gd name="connsiteX18" fmla="*/ 1266738 w 4752511"/>
                  <a:gd name="connsiteY18" fmla="*/ 1409350 h 1648492"/>
                  <a:gd name="connsiteX19" fmla="*/ 1199626 w 4752511"/>
                  <a:gd name="connsiteY19" fmla="*/ 1384183 h 1648492"/>
                  <a:gd name="connsiteX20" fmla="*/ 1174459 w 4752511"/>
                  <a:gd name="connsiteY20" fmla="*/ 1367405 h 1648492"/>
                  <a:gd name="connsiteX21" fmla="*/ 1149292 w 4752511"/>
                  <a:gd name="connsiteY21" fmla="*/ 1359016 h 1648492"/>
                  <a:gd name="connsiteX22" fmla="*/ 1098958 w 4752511"/>
                  <a:gd name="connsiteY22" fmla="*/ 1325460 h 1648492"/>
                  <a:gd name="connsiteX23" fmla="*/ 1073791 w 4752511"/>
                  <a:gd name="connsiteY23" fmla="*/ 1317071 h 1648492"/>
                  <a:gd name="connsiteX24" fmla="*/ 1048624 w 4752511"/>
                  <a:gd name="connsiteY24" fmla="*/ 1300293 h 1648492"/>
                  <a:gd name="connsiteX25" fmla="*/ 998290 w 4752511"/>
                  <a:gd name="connsiteY25" fmla="*/ 1283515 h 1648492"/>
                  <a:gd name="connsiteX26" fmla="*/ 947956 w 4752511"/>
                  <a:gd name="connsiteY26" fmla="*/ 1249959 h 1648492"/>
                  <a:gd name="connsiteX27" fmla="*/ 922789 w 4752511"/>
                  <a:gd name="connsiteY27" fmla="*/ 1233181 h 1648492"/>
                  <a:gd name="connsiteX28" fmla="*/ 897622 w 4752511"/>
                  <a:gd name="connsiteY28" fmla="*/ 1224792 h 1648492"/>
                  <a:gd name="connsiteX29" fmla="*/ 872455 w 4752511"/>
                  <a:gd name="connsiteY29" fmla="*/ 1199625 h 1648492"/>
                  <a:gd name="connsiteX30" fmla="*/ 822122 w 4752511"/>
                  <a:gd name="connsiteY30" fmla="*/ 1166069 h 1648492"/>
                  <a:gd name="connsiteX31" fmla="*/ 746621 w 4752511"/>
                  <a:gd name="connsiteY31" fmla="*/ 1115736 h 1648492"/>
                  <a:gd name="connsiteX32" fmla="*/ 721454 w 4752511"/>
                  <a:gd name="connsiteY32" fmla="*/ 1098958 h 1648492"/>
                  <a:gd name="connsiteX33" fmla="*/ 696287 w 4752511"/>
                  <a:gd name="connsiteY33" fmla="*/ 1082180 h 1648492"/>
                  <a:gd name="connsiteX34" fmla="*/ 645953 w 4752511"/>
                  <a:gd name="connsiteY34" fmla="*/ 1040235 h 1648492"/>
                  <a:gd name="connsiteX35" fmla="*/ 620786 w 4752511"/>
                  <a:gd name="connsiteY35" fmla="*/ 1031846 h 1648492"/>
                  <a:gd name="connsiteX36" fmla="*/ 595619 w 4752511"/>
                  <a:gd name="connsiteY36" fmla="*/ 1006679 h 1648492"/>
                  <a:gd name="connsiteX37" fmla="*/ 570452 w 4752511"/>
                  <a:gd name="connsiteY37" fmla="*/ 998290 h 1648492"/>
                  <a:gd name="connsiteX38" fmla="*/ 545285 w 4752511"/>
                  <a:gd name="connsiteY38" fmla="*/ 981512 h 1648492"/>
                  <a:gd name="connsiteX39" fmla="*/ 528507 w 4752511"/>
                  <a:gd name="connsiteY39" fmla="*/ 956345 h 1648492"/>
                  <a:gd name="connsiteX40" fmla="*/ 478173 w 4752511"/>
                  <a:gd name="connsiteY40" fmla="*/ 931178 h 1648492"/>
                  <a:gd name="connsiteX41" fmla="*/ 427839 w 4752511"/>
                  <a:gd name="connsiteY41" fmla="*/ 889233 h 1648492"/>
                  <a:gd name="connsiteX42" fmla="*/ 402672 w 4752511"/>
                  <a:gd name="connsiteY42" fmla="*/ 864066 h 1648492"/>
                  <a:gd name="connsiteX43" fmla="*/ 352338 w 4752511"/>
                  <a:gd name="connsiteY43" fmla="*/ 830510 h 1648492"/>
                  <a:gd name="connsiteX44" fmla="*/ 310393 w 4752511"/>
                  <a:gd name="connsiteY44" fmla="*/ 796954 h 1648492"/>
                  <a:gd name="connsiteX45" fmla="*/ 293615 w 4752511"/>
                  <a:gd name="connsiteY45" fmla="*/ 771787 h 1648492"/>
                  <a:gd name="connsiteX46" fmla="*/ 268448 w 4752511"/>
                  <a:gd name="connsiteY46" fmla="*/ 755009 h 1648492"/>
                  <a:gd name="connsiteX47" fmla="*/ 226503 w 4752511"/>
                  <a:gd name="connsiteY47" fmla="*/ 713064 h 1648492"/>
                  <a:gd name="connsiteX48" fmla="*/ 209725 w 4752511"/>
                  <a:gd name="connsiteY48" fmla="*/ 687897 h 1648492"/>
                  <a:gd name="connsiteX49" fmla="*/ 184558 w 4752511"/>
                  <a:gd name="connsiteY49" fmla="*/ 662730 h 1648492"/>
                  <a:gd name="connsiteX50" fmla="*/ 151002 w 4752511"/>
                  <a:gd name="connsiteY50" fmla="*/ 612396 h 1648492"/>
                  <a:gd name="connsiteX51" fmla="*/ 142613 w 4752511"/>
                  <a:gd name="connsiteY51" fmla="*/ 587229 h 1648492"/>
                  <a:gd name="connsiteX52" fmla="*/ 109057 w 4752511"/>
                  <a:gd name="connsiteY52" fmla="*/ 536895 h 1648492"/>
                  <a:gd name="connsiteX53" fmla="*/ 92279 w 4752511"/>
                  <a:gd name="connsiteY53" fmla="*/ 511728 h 1648492"/>
                  <a:gd name="connsiteX54" fmla="*/ 83890 w 4752511"/>
                  <a:gd name="connsiteY54" fmla="*/ 486561 h 1648492"/>
                  <a:gd name="connsiteX55" fmla="*/ 50334 w 4752511"/>
                  <a:gd name="connsiteY55" fmla="*/ 436227 h 1648492"/>
                  <a:gd name="connsiteX56" fmla="*/ 33556 w 4752511"/>
                  <a:gd name="connsiteY56" fmla="*/ 377504 h 1648492"/>
                  <a:gd name="connsiteX57" fmla="*/ 16778 w 4752511"/>
                  <a:gd name="connsiteY57" fmla="*/ 327170 h 1648492"/>
                  <a:gd name="connsiteX58" fmla="*/ 0 w 4752511"/>
                  <a:gd name="connsiteY58" fmla="*/ 260058 h 1648492"/>
                  <a:gd name="connsiteX59" fmla="*/ 8389 w 4752511"/>
                  <a:gd name="connsiteY59" fmla="*/ 117446 h 1648492"/>
                  <a:gd name="connsiteX60" fmla="*/ 25167 w 4752511"/>
                  <a:gd name="connsiteY60" fmla="*/ 58723 h 1648492"/>
                  <a:gd name="connsiteX61" fmla="*/ 75501 w 4752511"/>
                  <a:gd name="connsiteY61" fmla="*/ 25167 h 1648492"/>
                  <a:gd name="connsiteX62" fmla="*/ 125835 w 4752511"/>
                  <a:gd name="connsiteY62" fmla="*/ 0 h 1648492"/>
                  <a:gd name="connsiteX63" fmla="*/ 369116 w 4752511"/>
                  <a:gd name="connsiteY63" fmla="*/ 8389 h 1648492"/>
                  <a:gd name="connsiteX64" fmla="*/ 394283 w 4752511"/>
                  <a:gd name="connsiteY64" fmla="*/ 16778 h 1648492"/>
                  <a:gd name="connsiteX65" fmla="*/ 444617 w 4752511"/>
                  <a:gd name="connsiteY65" fmla="*/ 50334 h 1648492"/>
                  <a:gd name="connsiteX66" fmla="*/ 520118 w 4752511"/>
                  <a:gd name="connsiteY66" fmla="*/ 100668 h 1648492"/>
                  <a:gd name="connsiteX67" fmla="*/ 545285 w 4752511"/>
                  <a:gd name="connsiteY67" fmla="*/ 117446 h 1648492"/>
                  <a:gd name="connsiteX68" fmla="*/ 570452 w 4752511"/>
                  <a:gd name="connsiteY68" fmla="*/ 134224 h 1648492"/>
                  <a:gd name="connsiteX69" fmla="*/ 612397 w 4752511"/>
                  <a:gd name="connsiteY69" fmla="*/ 167780 h 1648492"/>
                  <a:gd name="connsiteX70" fmla="*/ 654342 w 4752511"/>
                  <a:gd name="connsiteY70" fmla="*/ 201336 h 1648492"/>
                  <a:gd name="connsiteX71" fmla="*/ 687898 w 4752511"/>
                  <a:gd name="connsiteY71" fmla="*/ 243280 h 1648492"/>
                  <a:gd name="connsiteX72" fmla="*/ 721454 w 4752511"/>
                  <a:gd name="connsiteY72" fmla="*/ 285225 h 1648492"/>
                  <a:gd name="connsiteX73" fmla="*/ 755010 w 4752511"/>
                  <a:gd name="connsiteY73" fmla="*/ 327170 h 1648492"/>
                  <a:gd name="connsiteX74" fmla="*/ 796955 w 4752511"/>
                  <a:gd name="connsiteY74" fmla="*/ 369115 h 1648492"/>
                  <a:gd name="connsiteX75" fmla="*/ 864066 w 4752511"/>
                  <a:gd name="connsiteY75" fmla="*/ 427838 h 1648492"/>
                  <a:gd name="connsiteX76" fmla="*/ 939567 w 4752511"/>
                  <a:gd name="connsiteY76" fmla="*/ 478172 h 1648492"/>
                  <a:gd name="connsiteX77" fmla="*/ 964734 w 4752511"/>
                  <a:gd name="connsiteY77" fmla="*/ 494950 h 1648492"/>
                  <a:gd name="connsiteX78" fmla="*/ 989901 w 4752511"/>
                  <a:gd name="connsiteY78" fmla="*/ 511728 h 1648492"/>
                  <a:gd name="connsiteX79" fmla="*/ 1015068 w 4752511"/>
                  <a:gd name="connsiteY79" fmla="*/ 520117 h 1648492"/>
                  <a:gd name="connsiteX80" fmla="*/ 1065402 w 4752511"/>
                  <a:gd name="connsiteY80" fmla="*/ 553673 h 1648492"/>
                  <a:gd name="connsiteX81" fmla="*/ 1115736 w 4752511"/>
                  <a:gd name="connsiteY81" fmla="*/ 578840 h 1648492"/>
                  <a:gd name="connsiteX82" fmla="*/ 1140903 w 4752511"/>
                  <a:gd name="connsiteY82" fmla="*/ 587229 h 1648492"/>
                  <a:gd name="connsiteX83" fmla="*/ 1191237 w 4752511"/>
                  <a:gd name="connsiteY83" fmla="*/ 620785 h 1648492"/>
                  <a:gd name="connsiteX84" fmla="*/ 1266738 w 4752511"/>
                  <a:gd name="connsiteY84" fmla="*/ 645952 h 1648492"/>
                  <a:gd name="connsiteX85" fmla="*/ 1291905 w 4752511"/>
                  <a:gd name="connsiteY85" fmla="*/ 654341 h 1648492"/>
                  <a:gd name="connsiteX86" fmla="*/ 1317072 w 4752511"/>
                  <a:gd name="connsiteY86" fmla="*/ 671119 h 1648492"/>
                  <a:gd name="connsiteX87" fmla="*/ 1367406 w 4752511"/>
                  <a:gd name="connsiteY87" fmla="*/ 687897 h 1648492"/>
                  <a:gd name="connsiteX88" fmla="*/ 1459685 w 4752511"/>
                  <a:gd name="connsiteY88" fmla="*/ 713064 h 1648492"/>
                  <a:gd name="connsiteX89" fmla="*/ 1526797 w 4752511"/>
                  <a:gd name="connsiteY89" fmla="*/ 721453 h 1648492"/>
                  <a:gd name="connsiteX90" fmla="*/ 1585520 w 4752511"/>
                  <a:gd name="connsiteY90" fmla="*/ 738231 h 1648492"/>
                  <a:gd name="connsiteX91" fmla="*/ 1702966 w 4752511"/>
                  <a:gd name="connsiteY91" fmla="*/ 755009 h 1648492"/>
                  <a:gd name="connsiteX92" fmla="*/ 1786855 w 4752511"/>
                  <a:gd name="connsiteY92" fmla="*/ 771787 h 1648492"/>
                  <a:gd name="connsiteX93" fmla="*/ 1837189 w 4752511"/>
                  <a:gd name="connsiteY93" fmla="*/ 780176 h 1648492"/>
                  <a:gd name="connsiteX94" fmla="*/ 1862356 w 4752511"/>
                  <a:gd name="connsiteY94" fmla="*/ 788565 h 1648492"/>
                  <a:gd name="connsiteX95" fmla="*/ 1912690 w 4752511"/>
                  <a:gd name="connsiteY95" fmla="*/ 796954 h 1648492"/>
                  <a:gd name="connsiteX96" fmla="*/ 2030136 w 4752511"/>
                  <a:gd name="connsiteY96" fmla="*/ 813732 h 1648492"/>
                  <a:gd name="connsiteX97" fmla="*/ 2055303 w 4752511"/>
                  <a:gd name="connsiteY97" fmla="*/ 822121 h 1648492"/>
                  <a:gd name="connsiteX98" fmla="*/ 2164360 w 4752511"/>
                  <a:gd name="connsiteY98" fmla="*/ 838899 h 1648492"/>
                  <a:gd name="connsiteX99" fmla="*/ 2189527 w 4752511"/>
                  <a:gd name="connsiteY99" fmla="*/ 847288 h 1648492"/>
                  <a:gd name="connsiteX100" fmla="*/ 2315362 w 4752511"/>
                  <a:gd name="connsiteY100" fmla="*/ 864066 h 1648492"/>
                  <a:gd name="connsiteX101" fmla="*/ 2357307 w 4752511"/>
                  <a:gd name="connsiteY101" fmla="*/ 872455 h 1648492"/>
                  <a:gd name="connsiteX102" fmla="*/ 2600588 w 4752511"/>
                  <a:gd name="connsiteY102" fmla="*/ 897622 h 1648492"/>
                  <a:gd name="connsiteX103" fmla="*/ 2642533 w 4752511"/>
                  <a:gd name="connsiteY103" fmla="*/ 906011 h 1648492"/>
                  <a:gd name="connsiteX104" fmla="*/ 2827090 w 4752511"/>
                  <a:gd name="connsiteY104" fmla="*/ 922789 h 1648492"/>
                  <a:gd name="connsiteX105" fmla="*/ 3162650 w 4752511"/>
                  <a:gd name="connsiteY105" fmla="*/ 931178 h 1648492"/>
                  <a:gd name="connsiteX106" fmla="*/ 4420999 w 4752511"/>
                  <a:gd name="connsiteY106" fmla="*/ 947956 h 1648492"/>
                  <a:gd name="connsiteX107" fmla="*/ 4471333 w 4752511"/>
                  <a:gd name="connsiteY107" fmla="*/ 956345 h 1648492"/>
                  <a:gd name="connsiteX108" fmla="*/ 4563611 w 4752511"/>
                  <a:gd name="connsiteY108" fmla="*/ 973123 h 1648492"/>
                  <a:gd name="connsiteX109" fmla="*/ 4588778 w 4752511"/>
                  <a:gd name="connsiteY109" fmla="*/ 989901 h 1648492"/>
                  <a:gd name="connsiteX110" fmla="*/ 4613945 w 4752511"/>
                  <a:gd name="connsiteY110" fmla="*/ 998290 h 1648492"/>
                  <a:gd name="connsiteX111" fmla="*/ 4664279 w 4752511"/>
                  <a:gd name="connsiteY111" fmla="*/ 1031846 h 1648492"/>
                  <a:gd name="connsiteX112" fmla="*/ 4706224 w 4752511"/>
                  <a:gd name="connsiteY112" fmla="*/ 1107347 h 1648492"/>
                  <a:gd name="connsiteX113" fmla="*/ 4723002 w 4752511"/>
                  <a:gd name="connsiteY113" fmla="*/ 1132514 h 1648492"/>
                  <a:gd name="connsiteX114" fmla="*/ 4739780 w 4752511"/>
                  <a:gd name="connsiteY114" fmla="*/ 1157680 h 1648492"/>
                  <a:gd name="connsiteX115" fmla="*/ 4739780 w 4752511"/>
                  <a:gd name="connsiteY115" fmla="*/ 1291904 h 1648492"/>
                  <a:gd name="connsiteX116" fmla="*/ 4723002 w 4752511"/>
                  <a:gd name="connsiteY116" fmla="*/ 1342238 h 1648492"/>
                  <a:gd name="connsiteX117" fmla="*/ 4689446 w 4752511"/>
                  <a:gd name="connsiteY117" fmla="*/ 1392572 h 1648492"/>
                  <a:gd name="connsiteX118" fmla="*/ 4672668 w 4752511"/>
                  <a:gd name="connsiteY118" fmla="*/ 1417739 h 1648492"/>
                  <a:gd name="connsiteX119" fmla="*/ 4647501 w 4752511"/>
                  <a:gd name="connsiteY119" fmla="*/ 1434517 h 1648492"/>
                  <a:gd name="connsiteX120" fmla="*/ 4630723 w 4752511"/>
                  <a:gd name="connsiteY120" fmla="*/ 1459684 h 1648492"/>
                  <a:gd name="connsiteX121" fmla="*/ 4605556 w 4752511"/>
                  <a:gd name="connsiteY121" fmla="*/ 1468073 h 1648492"/>
                  <a:gd name="connsiteX122" fmla="*/ 4580389 w 4752511"/>
                  <a:gd name="connsiteY122" fmla="*/ 1484851 h 1648492"/>
                  <a:gd name="connsiteX123" fmla="*/ 4555222 w 4752511"/>
                  <a:gd name="connsiteY123" fmla="*/ 1493240 h 1648492"/>
                  <a:gd name="connsiteX124" fmla="*/ 4504888 w 4752511"/>
                  <a:gd name="connsiteY124" fmla="*/ 1518407 h 1648492"/>
                  <a:gd name="connsiteX125" fmla="*/ 4488110 w 4752511"/>
                  <a:gd name="connsiteY125" fmla="*/ 1535185 h 1648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</a:cxnLst>
                <a:rect l="l" t="t" r="r" b="b"/>
                <a:pathLst>
                  <a:path w="4752511" h="1648492">
                    <a:moveTo>
                      <a:pt x="4488110" y="1535185"/>
                    </a:moveTo>
                    <a:cubicBezTo>
                      <a:pt x="4478323" y="1536583"/>
                      <a:pt x="4460424" y="1526796"/>
                      <a:pt x="4446166" y="1526796"/>
                    </a:cubicBezTo>
                    <a:cubicBezTo>
                      <a:pt x="4171903" y="1526796"/>
                      <a:pt x="4189346" y="1527264"/>
                      <a:pt x="4009938" y="1543574"/>
                    </a:cubicBezTo>
                    <a:cubicBezTo>
                      <a:pt x="3943585" y="1565692"/>
                      <a:pt x="4020789" y="1542218"/>
                      <a:pt x="3875714" y="1560352"/>
                    </a:cubicBezTo>
                    <a:cubicBezTo>
                      <a:pt x="3866940" y="1561449"/>
                      <a:pt x="3859247" y="1567159"/>
                      <a:pt x="3850547" y="1568741"/>
                    </a:cubicBezTo>
                    <a:cubicBezTo>
                      <a:pt x="3828366" y="1572774"/>
                      <a:pt x="3805806" y="1574334"/>
                      <a:pt x="3783435" y="1577130"/>
                    </a:cubicBezTo>
                    <a:cubicBezTo>
                      <a:pt x="3308578" y="1735416"/>
                      <a:pt x="2782329" y="1581639"/>
                      <a:pt x="2281806" y="1577130"/>
                    </a:cubicBezTo>
                    <a:cubicBezTo>
                      <a:pt x="2153149" y="1575971"/>
                      <a:pt x="2024543" y="1571537"/>
                      <a:pt x="1895912" y="1568741"/>
                    </a:cubicBezTo>
                    <a:cubicBezTo>
                      <a:pt x="1804222" y="1545818"/>
                      <a:pt x="1949303" y="1580262"/>
                      <a:pt x="1770077" y="1551963"/>
                    </a:cubicBezTo>
                    <a:cubicBezTo>
                      <a:pt x="1747300" y="1548367"/>
                      <a:pt x="1725793" y="1538446"/>
                      <a:pt x="1702966" y="1535185"/>
                    </a:cubicBezTo>
                    <a:cubicBezTo>
                      <a:pt x="1553689" y="1513860"/>
                      <a:pt x="1709572" y="1538184"/>
                      <a:pt x="1610687" y="1518407"/>
                    </a:cubicBezTo>
                    <a:cubicBezTo>
                      <a:pt x="1594008" y="1515071"/>
                      <a:pt x="1576957" y="1513708"/>
                      <a:pt x="1560353" y="1510018"/>
                    </a:cubicBezTo>
                    <a:cubicBezTo>
                      <a:pt x="1551721" y="1508100"/>
                      <a:pt x="1543818" y="1503547"/>
                      <a:pt x="1535186" y="1501629"/>
                    </a:cubicBezTo>
                    <a:cubicBezTo>
                      <a:pt x="1518582" y="1497939"/>
                      <a:pt x="1501354" y="1497365"/>
                      <a:pt x="1484852" y="1493240"/>
                    </a:cubicBezTo>
                    <a:cubicBezTo>
                      <a:pt x="1467694" y="1488951"/>
                      <a:pt x="1451676" y="1480751"/>
                      <a:pt x="1434518" y="1476462"/>
                    </a:cubicBezTo>
                    <a:lnTo>
                      <a:pt x="1400962" y="1468073"/>
                    </a:lnTo>
                    <a:cubicBezTo>
                      <a:pt x="1392573" y="1462480"/>
                      <a:pt x="1385008" y="1455390"/>
                      <a:pt x="1375795" y="1451295"/>
                    </a:cubicBezTo>
                    <a:cubicBezTo>
                      <a:pt x="1359634" y="1444112"/>
                      <a:pt x="1340176" y="1444327"/>
                      <a:pt x="1325461" y="1434517"/>
                    </a:cubicBezTo>
                    <a:cubicBezTo>
                      <a:pt x="1274459" y="1400516"/>
                      <a:pt x="1328648" y="1432566"/>
                      <a:pt x="1266738" y="1409350"/>
                    </a:cubicBezTo>
                    <a:cubicBezTo>
                      <a:pt x="1179001" y="1376449"/>
                      <a:pt x="1285759" y="1405716"/>
                      <a:pt x="1199626" y="1384183"/>
                    </a:cubicBezTo>
                    <a:cubicBezTo>
                      <a:pt x="1191237" y="1378590"/>
                      <a:pt x="1183477" y="1371914"/>
                      <a:pt x="1174459" y="1367405"/>
                    </a:cubicBezTo>
                    <a:cubicBezTo>
                      <a:pt x="1166550" y="1363450"/>
                      <a:pt x="1157022" y="1363310"/>
                      <a:pt x="1149292" y="1359016"/>
                    </a:cubicBezTo>
                    <a:cubicBezTo>
                      <a:pt x="1131665" y="1349223"/>
                      <a:pt x="1118088" y="1331837"/>
                      <a:pt x="1098958" y="1325460"/>
                    </a:cubicBezTo>
                    <a:cubicBezTo>
                      <a:pt x="1090569" y="1322664"/>
                      <a:pt x="1081700" y="1321026"/>
                      <a:pt x="1073791" y="1317071"/>
                    </a:cubicBezTo>
                    <a:cubicBezTo>
                      <a:pt x="1064773" y="1312562"/>
                      <a:pt x="1057837" y="1304388"/>
                      <a:pt x="1048624" y="1300293"/>
                    </a:cubicBezTo>
                    <a:cubicBezTo>
                      <a:pt x="1032463" y="1293110"/>
                      <a:pt x="1013005" y="1293325"/>
                      <a:pt x="998290" y="1283515"/>
                    </a:cubicBezTo>
                    <a:lnTo>
                      <a:pt x="947956" y="1249959"/>
                    </a:lnTo>
                    <a:cubicBezTo>
                      <a:pt x="939567" y="1244366"/>
                      <a:pt x="932354" y="1236369"/>
                      <a:pt x="922789" y="1233181"/>
                    </a:cubicBezTo>
                    <a:lnTo>
                      <a:pt x="897622" y="1224792"/>
                    </a:lnTo>
                    <a:cubicBezTo>
                      <a:pt x="889233" y="1216403"/>
                      <a:pt x="881820" y="1206909"/>
                      <a:pt x="872455" y="1199625"/>
                    </a:cubicBezTo>
                    <a:cubicBezTo>
                      <a:pt x="856538" y="1187245"/>
                      <a:pt x="838900" y="1177254"/>
                      <a:pt x="822122" y="1166069"/>
                    </a:cubicBezTo>
                    <a:lnTo>
                      <a:pt x="746621" y="1115736"/>
                    </a:lnTo>
                    <a:lnTo>
                      <a:pt x="721454" y="1098958"/>
                    </a:lnTo>
                    <a:cubicBezTo>
                      <a:pt x="713065" y="1093365"/>
                      <a:pt x="703416" y="1089309"/>
                      <a:pt x="696287" y="1082180"/>
                    </a:cubicBezTo>
                    <a:cubicBezTo>
                      <a:pt x="677734" y="1063627"/>
                      <a:pt x="669312" y="1051914"/>
                      <a:pt x="645953" y="1040235"/>
                    </a:cubicBezTo>
                    <a:cubicBezTo>
                      <a:pt x="638044" y="1036280"/>
                      <a:pt x="629175" y="1034642"/>
                      <a:pt x="620786" y="1031846"/>
                    </a:cubicBezTo>
                    <a:cubicBezTo>
                      <a:pt x="612397" y="1023457"/>
                      <a:pt x="605490" y="1013260"/>
                      <a:pt x="595619" y="1006679"/>
                    </a:cubicBezTo>
                    <a:cubicBezTo>
                      <a:pt x="588261" y="1001774"/>
                      <a:pt x="578361" y="1002245"/>
                      <a:pt x="570452" y="998290"/>
                    </a:cubicBezTo>
                    <a:cubicBezTo>
                      <a:pt x="561434" y="993781"/>
                      <a:pt x="553674" y="987105"/>
                      <a:pt x="545285" y="981512"/>
                    </a:cubicBezTo>
                    <a:cubicBezTo>
                      <a:pt x="539692" y="973123"/>
                      <a:pt x="535636" y="963474"/>
                      <a:pt x="528507" y="956345"/>
                    </a:cubicBezTo>
                    <a:cubicBezTo>
                      <a:pt x="512245" y="940083"/>
                      <a:pt x="498642" y="938001"/>
                      <a:pt x="478173" y="931178"/>
                    </a:cubicBezTo>
                    <a:cubicBezTo>
                      <a:pt x="404647" y="857652"/>
                      <a:pt x="497916" y="947630"/>
                      <a:pt x="427839" y="889233"/>
                    </a:cubicBezTo>
                    <a:cubicBezTo>
                      <a:pt x="418725" y="881638"/>
                      <a:pt x="412037" y="871350"/>
                      <a:pt x="402672" y="864066"/>
                    </a:cubicBezTo>
                    <a:cubicBezTo>
                      <a:pt x="386755" y="851686"/>
                      <a:pt x="352338" y="830510"/>
                      <a:pt x="352338" y="830510"/>
                    </a:cubicBezTo>
                    <a:cubicBezTo>
                      <a:pt x="304255" y="758385"/>
                      <a:pt x="368280" y="843263"/>
                      <a:pt x="310393" y="796954"/>
                    </a:cubicBezTo>
                    <a:cubicBezTo>
                      <a:pt x="302520" y="790656"/>
                      <a:pt x="300744" y="778916"/>
                      <a:pt x="293615" y="771787"/>
                    </a:cubicBezTo>
                    <a:cubicBezTo>
                      <a:pt x="286486" y="764658"/>
                      <a:pt x="276837" y="760602"/>
                      <a:pt x="268448" y="755009"/>
                    </a:cubicBezTo>
                    <a:cubicBezTo>
                      <a:pt x="223707" y="687897"/>
                      <a:pt x="282430" y="768991"/>
                      <a:pt x="226503" y="713064"/>
                    </a:cubicBezTo>
                    <a:cubicBezTo>
                      <a:pt x="219374" y="705935"/>
                      <a:pt x="216180" y="695642"/>
                      <a:pt x="209725" y="687897"/>
                    </a:cubicBezTo>
                    <a:cubicBezTo>
                      <a:pt x="202130" y="678783"/>
                      <a:pt x="192947" y="671119"/>
                      <a:pt x="184558" y="662730"/>
                    </a:cubicBezTo>
                    <a:cubicBezTo>
                      <a:pt x="164611" y="602889"/>
                      <a:pt x="192895" y="675236"/>
                      <a:pt x="151002" y="612396"/>
                    </a:cubicBezTo>
                    <a:cubicBezTo>
                      <a:pt x="146097" y="605038"/>
                      <a:pt x="146907" y="594959"/>
                      <a:pt x="142613" y="587229"/>
                    </a:cubicBezTo>
                    <a:cubicBezTo>
                      <a:pt x="132820" y="569602"/>
                      <a:pt x="120242" y="553673"/>
                      <a:pt x="109057" y="536895"/>
                    </a:cubicBezTo>
                    <a:cubicBezTo>
                      <a:pt x="103464" y="528506"/>
                      <a:pt x="95467" y="521293"/>
                      <a:pt x="92279" y="511728"/>
                    </a:cubicBezTo>
                    <a:cubicBezTo>
                      <a:pt x="89483" y="503339"/>
                      <a:pt x="88184" y="494291"/>
                      <a:pt x="83890" y="486561"/>
                    </a:cubicBezTo>
                    <a:cubicBezTo>
                      <a:pt x="74097" y="468934"/>
                      <a:pt x="56711" y="455357"/>
                      <a:pt x="50334" y="436227"/>
                    </a:cubicBezTo>
                    <a:cubicBezTo>
                      <a:pt x="22141" y="351648"/>
                      <a:pt x="65157" y="482841"/>
                      <a:pt x="33556" y="377504"/>
                    </a:cubicBezTo>
                    <a:cubicBezTo>
                      <a:pt x="28474" y="360564"/>
                      <a:pt x="20246" y="344512"/>
                      <a:pt x="16778" y="327170"/>
                    </a:cubicBezTo>
                    <a:cubicBezTo>
                      <a:pt x="6655" y="276554"/>
                      <a:pt x="12898" y="298752"/>
                      <a:pt x="0" y="260058"/>
                    </a:cubicBezTo>
                    <a:cubicBezTo>
                      <a:pt x="2796" y="212521"/>
                      <a:pt x="3874" y="164851"/>
                      <a:pt x="8389" y="117446"/>
                    </a:cubicBezTo>
                    <a:cubicBezTo>
                      <a:pt x="8412" y="117205"/>
                      <a:pt x="21193" y="62697"/>
                      <a:pt x="25167" y="58723"/>
                    </a:cubicBezTo>
                    <a:cubicBezTo>
                      <a:pt x="39426" y="44464"/>
                      <a:pt x="58723" y="36352"/>
                      <a:pt x="75501" y="25167"/>
                    </a:cubicBezTo>
                    <a:cubicBezTo>
                      <a:pt x="108026" y="3484"/>
                      <a:pt x="91103" y="11577"/>
                      <a:pt x="125835" y="0"/>
                    </a:cubicBezTo>
                    <a:cubicBezTo>
                      <a:pt x="206929" y="2796"/>
                      <a:pt x="288132" y="3328"/>
                      <a:pt x="369116" y="8389"/>
                    </a:cubicBezTo>
                    <a:cubicBezTo>
                      <a:pt x="377942" y="8941"/>
                      <a:pt x="386553" y="12484"/>
                      <a:pt x="394283" y="16778"/>
                    </a:cubicBezTo>
                    <a:cubicBezTo>
                      <a:pt x="411910" y="26571"/>
                      <a:pt x="427839" y="39149"/>
                      <a:pt x="444617" y="50334"/>
                    </a:cubicBezTo>
                    <a:lnTo>
                      <a:pt x="520118" y="100668"/>
                    </a:lnTo>
                    <a:lnTo>
                      <a:pt x="545285" y="117446"/>
                    </a:lnTo>
                    <a:lnTo>
                      <a:pt x="570452" y="134224"/>
                    </a:lnTo>
                    <a:cubicBezTo>
                      <a:pt x="618535" y="206349"/>
                      <a:pt x="554510" y="121471"/>
                      <a:pt x="612397" y="167780"/>
                    </a:cubicBezTo>
                    <a:cubicBezTo>
                      <a:pt x="666605" y="211146"/>
                      <a:pt x="591084" y="180250"/>
                      <a:pt x="654342" y="201336"/>
                    </a:cubicBezTo>
                    <a:cubicBezTo>
                      <a:pt x="675428" y="264594"/>
                      <a:pt x="644532" y="189073"/>
                      <a:pt x="687898" y="243280"/>
                    </a:cubicBezTo>
                    <a:cubicBezTo>
                      <a:pt x="734210" y="301168"/>
                      <a:pt x="649326" y="237140"/>
                      <a:pt x="721454" y="285225"/>
                    </a:cubicBezTo>
                    <a:cubicBezTo>
                      <a:pt x="737786" y="334220"/>
                      <a:pt x="717065" y="289225"/>
                      <a:pt x="755010" y="327170"/>
                    </a:cubicBezTo>
                    <a:cubicBezTo>
                      <a:pt x="810937" y="383097"/>
                      <a:pt x="729843" y="324374"/>
                      <a:pt x="796955" y="369115"/>
                    </a:cubicBezTo>
                    <a:cubicBezTo>
                      <a:pt x="824918" y="411060"/>
                      <a:pt x="805344" y="388690"/>
                      <a:pt x="864066" y="427838"/>
                    </a:cubicBezTo>
                    <a:lnTo>
                      <a:pt x="939567" y="478172"/>
                    </a:lnTo>
                    <a:lnTo>
                      <a:pt x="964734" y="494950"/>
                    </a:lnTo>
                    <a:cubicBezTo>
                      <a:pt x="973123" y="500543"/>
                      <a:pt x="980336" y="508540"/>
                      <a:pt x="989901" y="511728"/>
                    </a:cubicBezTo>
                    <a:cubicBezTo>
                      <a:pt x="998290" y="514524"/>
                      <a:pt x="1007338" y="515823"/>
                      <a:pt x="1015068" y="520117"/>
                    </a:cubicBezTo>
                    <a:cubicBezTo>
                      <a:pt x="1032695" y="529910"/>
                      <a:pt x="1046272" y="547296"/>
                      <a:pt x="1065402" y="553673"/>
                    </a:cubicBezTo>
                    <a:cubicBezTo>
                      <a:pt x="1128660" y="574759"/>
                      <a:pt x="1050687" y="546315"/>
                      <a:pt x="1115736" y="578840"/>
                    </a:cubicBezTo>
                    <a:cubicBezTo>
                      <a:pt x="1123645" y="582795"/>
                      <a:pt x="1133173" y="582935"/>
                      <a:pt x="1140903" y="587229"/>
                    </a:cubicBezTo>
                    <a:cubicBezTo>
                      <a:pt x="1158530" y="597022"/>
                      <a:pt x="1172107" y="614408"/>
                      <a:pt x="1191237" y="620785"/>
                    </a:cubicBezTo>
                    <a:lnTo>
                      <a:pt x="1266738" y="645952"/>
                    </a:lnTo>
                    <a:cubicBezTo>
                      <a:pt x="1275127" y="648748"/>
                      <a:pt x="1284547" y="649436"/>
                      <a:pt x="1291905" y="654341"/>
                    </a:cubicBezTo>
                    <a:cubicBezTo>
                      <a:pt x="1300294" y="659934"/>
                      <a:pt x="1307859" y="667024"/>
                      <a:pt x="1317072" y="671119"/>
                    </a:cubicBezTo>
                    <a:cubicBezTo>
                      <a:pt x="1333233" y="678302"/>
                      <a:pt x="1350628" y="682304"/>
                      <a:pt x="1367406" y="687897"/>
                    </a:cubicBezTo>
                    <a:cubicBezTo>
                      <a:pt x="1397033" y="697773"/>
                      <a:pt x="1429409" y="709279"/>
                      <a:pt x="1459685" y="713064"/>
                    </a:cubicBezTo>
                    <a:lnTo>
                      <a:pt x="1526797" y="721453"/>
                    </a:lnTo>
                    <a:cubicBezTo>
                      <a:pt x="1546744" y="728102"/>
                      <a:pt x="1564453" y="734720"/>
                      <a:pt x="1585520" y="738231"/>
                    </a:cubicBezTo>
                    <a:cubicBezTo>
                      <a:pt x="1624528" y="744732"/>
                      <a:pt x="1664188" y="747253"/>
                      <a:pt x="1702966" y="755009"/>
                    </a:cubicBezTo>
                    <a:cubicBezTo>
                      <a:pt x="1730929" y="760602"/>
                      <a:pt x="1758726" y="767099"/>
                      <a:pt x="1786855" y="771787"/>
                    </a:cubicBezTo>
                    <a:cubicBezTo>
                      <a:pt x="1803633" y="774583"/>
                      <a:pt x="1820585" y="776486"/>
                      <a:pt x="1837189" y="780176"/>
                    </a:cubicBezTo>
                    <a:cubicBezTo>
                      <a:pt x="1845821" y="782094"/>
                      <a:pt x="1853724" y="786647"/>
                      <a:pt x="1862356" y="788565"/>
                    </a:cubicBezTo>
                    <a:cubicBezTo>
                      <a:pt x="1878960" y="792255"/>
                      <a:pt x="1895869" y="794431"/>
                      <a:pt x="1912690" y="796954"/>
                    </a:cubicBezTo>
                    <a:lnTo>
                      <a:pt x="2030136" y="813732"/>
                    </a:lnTo>
                    <a:cubicBezTo>
                      <a:pt x="2038525" y="816528"/>
                      <a:pt x="2046671" y="820203"/>
                      <a:pt x="2055303" y="822121"/>
                    </a:cubicBezTo>
                    <a:cubicBezTo>
                      <a:pt x="2076254" y="826777"/>
                      <a:pt x="2145628" y="836223"/>
                      <a:pt x="2164360" y="838899"/>
                    </a:cubicBezTo>
                    <a:cubicBezTo>
                      <a:pt x="2172749" y="841695"/>
                      <a:pt x="2180856" y="845554"/>
                      <a:pt x="2189527" y="847288"/>
                    </a:cubicBezTo>
                    <a:cubicBezTo>
                      <a:pt x="2217775" y="852938"/>
                      <a:pt x="2288823" y="859983"/>
                      <a:pt x="2315362" y="864066"/>
                    </a:cubicBezTo>
                    <a:cubicBezTo>
                      <a:pt x="2329455" y="866234"/>
                      <a:pt x="2343168" y="870611"/>
                      <a:pt x="2357307" y="872455"/>
                    </a:cubicBezTo>
                    <a:cubicBezTo>
                      <a:pt x="2450176" y="884568"/>
                      <a:pt x="2512049" y="889573"/>
                      <a:pt x="2600588" y="897622"/>
                    </a:cubicBezTo>
                    <a:cubicBezTo>
                      <a:pt x="2614570" y="900418"/>
                      <a:pt x="2628418" y="903995"/>
                      <a:pt x="2642533" y="906011"/>
                    </a:cubicBezTo>
                    <a:cubicBezTo>
                      <a:pt x="2685756" y="912186"/>
                      <a:pt x="2791437" y="921444"/>
                      <a:pt x="2827090" y="922789"/>
                    </a:cubicBezTo>
                    <a:cubicBezTo>
                      <a:pt x="2938899" y="927008"/>
                      <a:pt x="3050785" y="928918"/>
                      <a:pt x="3162650" y="931178"/>
                    </a:cubicBezTo>
                    <a:lnTo>
                      <a:pt x="4420999" y="947956"/>
                    </a:lnTo>
                    <a:cubicBezTo>
                      <a:pt x="4437777" y="950752"/>
                      <a:pt x="4454495" y="953939"/>
                      <a:pt x="4471333" y="956345"/>
                    </a:cubicBezTo>
                    <a:cubicBezTo>
                      <a:pt x="4495624" y="959815"/>
                      <a:pt x="4537294" y="959964"/>
                      <a:pt x="4563611" y="973123"/>
                    </a:cubicBezTo>
                    <a:cubicBezTo>
                      <a:pt x="4572629" y="977632"/>
                      <a:pt x="4579760" y="985392"/>
                      <a:pt x="4588778" y="989901"/>
                    </a:cubicBezTo>
                    <a:cubicBezTo>
                      <a:pt x="4596687" y="993856"/>
                      <a:pt x="4606215" y="993996"/>
                      <a:pt x="4613945" y="998290"/>
                    </a:cubicBezTo>
                    <a:cubicBezTo>
                      <a:pt x="4631572" y="1008083"/>
                      <a:pt x="4664279" y="1031846"/>
                      <a:pt x="4664279" y="1031846"/>
                    </a:cubicBezTo>
                    <a:cubicBezTo>
                      <a:pt x="4679045" y="1076143"/>
                      <a:pt x="4667763" y="1049655"/>
                      <a:pt x="4706224" y="1107347"/>
                    </a:cubicBezTo>
                    <a:lnTo>
                      <a:pt x="4723002" y="1132514"/>
                    </a:lnTo>
                    <a:lnTo>
                      <a:pt x="4739780" y="1157680"/>
                    </a:lnTo>
                    <a:cubicBezTo>
                      <a:pt x="4758128" y="1212723"/>
                      <a:pt x="4755324" y="1193460"/>
                      <a:pt x="4739780" y="1291904"/>
                    </a:cubicBezTo>
                    <a:cubicBezTo>
                      <a:pt x="4737022" y="1309373"/>
                      <a:pt x="4732812" y="1327523"/>
                      <a:pt x="4723002" y="1342238"/>
                    </a:cubicBezTo>
                    <a:lnTo>
                      <a:pt x="4689446" y="1392572"/>
                    </a:lnTo>
                    <a:cubicBezTo>
                      <a:pt x="4683853" y="1400961"/>
                      <a:pt x="4681057" y="1412146"/>
                      <a:pt x="4672668" y="1417739"/>
                    </a:cubicBezTo>
                    <a:lnTo>
                      <a:pt x="4647501" y="1434517"/>
                    </a:lnTo>
                    <a:cubicBezTo>
                      <a:pt x="4641908" y="1442906"/>
                      <a:pt x="4638596" y="1453386"/>
                      <a:pt x="4630723" y="1459684"/>
                    </a:cubicBezTo>
                    <a:cubicBezTo>
                      <a:pt x="4623818" y="1465208"/>
                      <a:pt x="4613465" y="1464118"/>
                      <a:pt x="4605556" y="1468073"/>
                    </a:cubicBezTo>
                    <a:cubicBezTo>
                      <a:pt x="4596538" y="1472582"/>
                      <a:pt x="4589407" y="1480342"/>
                      <a:pt x="4580389" y="1484851"/>
                    </a:cubicBezTo>
                    <a:cubicBezTo>
                      <a:pt x="4572480" y="1488806"/>
                      <a:pt x="4563131" y="1489285"/>
                      <a:pt x="4555222" y="1493240"/>
                    </a:cubicBezTo>
                    <a:cubicBezTo>
                      <a:pt x="4532246" y="1504728"/>
                      <a:pt x="4531246" y="1515771"/>
                      <a:pt x="4504888" y="1518407"/>
                    </a:cubicBezTo>
                    <a:cubicBezTo>
                      <a:pt x="4485411" y="1520355"/>
                      <a:pt x="4497897" y="1533787"/>
                      <a:pt x="4488110" y="1535185"/>
                    </a:cubicBez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0481E82-4AF7-460F-B6A4-43C463D557B5}"/>
                  </a:ext>
                </a:extLst>
              </p:cNvPr>
              <p:cNvGrpSpPr/>
              <p:nvPr/>
            </p:nvGrpSpPr>
            <p:grpSpPr>
              <a:xfrm>
                <a:off x="1268136" y="3974928"/>
                <a:ext cx="3935835" cy="831908"/>
                <a:chOff x="1268136" y="3974928"/>
                <a:chExt cx="3935835" cy="831908"/>
              </a:xfrm>
            </p:grpSpPr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0B8EC8D3-2CA0-4663-89B7-C56569929B18}"/>
                    </a:ext>
                  </a:extLst>
                </p:cNvPr>
                <p:cNvSpPr/>
                <p:nvPr/>
              </p:nvSpPr>
              <p:spPr>
                <a:xfrm>
                  <a:off x="1333850" y="4035105"/>
                  <a:ext cx="3850546" cy="759782"/>
                </a:xfrm>
                <a:custGeom>
                  <a:avLst/>
                  <a:gdLst>
                    <a:gd name="connsiteX0" fmla="*/ 0 w 3850546"/>
                    <a:gd name="connsiteY0" fmla="*/ 0 h 759782"/>
                    <a:gd name="connsiteX1" fmla="*/ 1115735 w 3850546"/>
                    <a:gd name="connsiteY1" fmla="*/ 545284 h 759782"/>
                    <a:gd name="connsiteX2" fmla="*/ 2306972 w 3850546"/>
                    <a:gd name="connsiteY2" fmla="*/ 746620 h 759782"/>
                    <a:gd name="connsiteX3" fmla="*/ 3850546 w 3850546"/>
                    <a:gd name="connsiteY3" fmla="*/ 738231 h 759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850546" h="759782">
                      <a:moveTo>
                        <a:pt x="0" y="0"/>
                      </a:moveTo>
                      <a:cubicBezTo>
                        <a:pt x="365620" y="210423"/>
                        <a:pt x="731240" y="420847"/>
                        <a:pt x="1115735" y="545284"/>
                      </a:cubicBezTo>
                      <a:cubicBezTo>
                        <a:pt x="1500230" y="669721"/>
                        <a:pt x="1851170" y="714462"/>
                        <a:pt x="2306972" y="746620"/>
                      </a:cubicBezTo>
                      <a:cubicBezTo>
                        <a:pt x="2762774" y="778778"/>
                        <a:pt x="3576506" y="742426"/>
                        <a:pt x="3850546" y="738231"/>
                      </a:cubicBezTo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2EB4C38E-F119-4947-8E19-42ED79864B07}"/>
                    </a:ext>
                  </a:extLst>
                </p:cNvPr>
                <p:cNvSpPr/>
                <p:nvPr/>
              </p:nvSpPr>
              <p:spPr>
                <a:xfrm>
                  <a:off x="2376881" y="4513222"/>
                  <a:ext cx="100668" cy="100668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0851CF05-00D4-4A6E-ABAD-01D1EDC9A5FC}"/>
                    </a:ext>
                  </a:extLst>
                </p:cNvPr>
                <p:cNvSpPr/>
                <p:nvPr/>
              </p:nvSpPr>
              <p:spPr>
                <a:xfrm>
                  <a:off x="3568117" y="4706168"/>
                  <a:ext cx="100668" cy="100668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DE72095E-CC61-4744-AA8A-8D5620456CE3}"/>
                    </a:ext>
                  </a:extLst>
                </p:cNvPr>
                <p:cNvSpPr/>
                <p:nvPr/>
              </p:nvSpPr>
              <p:spPr>
                <a:xfrm>
                  <a:off x="5103303" y="4706168"/>
                  <a:ext cx="100668" cy="100668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E511BF74-B444-4112-BC4A-9095C7760D90}"/>
                    </a:ext>
                  </a:extLst>
                </p:cNvPr>
                <p:cNvSpPr/>
                <p:nvPr/>
              </p:nvSpPr>
              <p:spPr>
                <a:xfrm>
                  <a:off x="1268136" y="3974928"/>
                  <a:ext cx="100668" cy="100668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4F08457-702E-4A0B-BB77-3DE2F340CE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33" y="4076146"/>
              <a:ext cx="1238775" cy="1365463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C16F86D-C5EB-40A6-89D8-28065307BB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967" y="4230921"/>
              <a:ext cx="1238775" cy="1365463"/>
            </a:xfrm>
            <a:prstGeom prst="line">
              <a:avLst/>
            </a:prstGeom>
            <a:ln w="28575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04437FA-4D09-44C3-B933-FE155ED6E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03501" y="3913783"/>
              <a:ext cx="1238775" cy="1365463"/>
            </a:xfrm>
            <a:prstGeom prst="line">
              <a:avLst/>
            </a:prstGeom>
            <a:ln w="28575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Right Brace 43">
            <a:extLst>
              <a:ext uri="{FF2B5EF4-FFF2-40B4-BE49-F238E27FC236}">
                <a16:creationId xmlns:a16="http://schemas.microsoft.com/office/drawing/2014/main" id="{E23F0A47-3494-4548-9927-616E4F3AFE4B}"/>
              </a:ext>
            </a:extLst>
          </p:cNvPr>
          <p:cNvSpPr/>
          <p:nvPr/>
        </p:nvSpPr>
        <p:spPr>
          <a:xfrm rot="18597860">
            <a:off x="5104564" y="2427749"/>
            <a:ext cx="116356" cy="21010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D60F3EE-27CA-445B-842F-F41F5604FCEC}"/>
              </a:ext>
            </a:extLst>
          </p:cNvPr>
          <p:cNvSpPr txBox="1"/>
          <p:nvPr/>
        </p:nvSpPr>
        <p:spPr>
          <a:xfrm>
            <a:off x="5280628" y="2232029"/>
            <a:ext cx="6795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dirty="0">
                <a:latin typeface="Arial" panose="020B0604020202020204" pitchFamily="34" charset="0"/>
                <a:cs typeface="Arial" panose="020B0604020202020204" pitchFamily="34" charset="0"/>
              </a:rPr>
              <a:t>d2plane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6D8BC6-B174-47CD-AEE9-9294DBD97932}"/>
              </a:ext>
            </a:extLst>
          </p:cNvPr>
          <p:cNvSpPr txBox="1"/>
          <p:nvPr/>
        </p:nvSpPr>
        <p:spPr>
          <a:xfrm>
            <a:off x="-1" y="6488668"/>
            <a:ext cx="4977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Helvetica" pitchFamily="2" charset="0"/>
              </a:rPr>
              <a:t>* This step is done iteratively for each node</a:t>
            </a:r>
          </a:p>
        </p:txBody>
      </p:sp>
    </p:spTree>
    <p:extLst>
      <p:ext uri="{BB962C8B-B14F-4D97-AF65-F5344CB8AC3E}">
        <p14:creationId xmlns:p14="http://schemas.microsoft.com/office/powerpoint/2010/main" val="11194410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0EC62-E5C9-490D-8D89-852798835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CA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j-ea"/>
                <a:cs typeface="+mj-cs"/>
              </a:rPr>
              <a:t>The </a:t>
            </a:r>
            <a:r>
              <a:rPr kumimoji="0" lang="en-CA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j-ea"/>
                <a:cs typeface="+mj-cs"/>
              </a:rPr>
              <a:t>OPlanaR</a:t>
            </a:r>
            <a:r>
              <a:rPr kumimoji="0" lang="en-CA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j-ea"/>
                <a:cs typeface="+mj-cs"/>
              </a:rPr>
              <a:t> Algorithm</a:t>
            </a:r>
            <a:b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j-ea"/>
                <a:cs typeface="+mj-cs"/>
              </a:rPr>
            </a:b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Helvetica" pitchFamily="2" charset="0"/>
                <a:ea typeface="+mj-ea"/>
                <a:cs typeface="+mj-cs"/>
              </a:rPr>
              <a:t>Step 6*: Take top 2 PCA components for retained points</a:t>
            </a:r>
            <a:endParaRPr lang="en-CA" dirty="0">
              <a:latin typeface="Helvetica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95A2F0-728C-4A0B-B8AE-D5B97B96B2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580745" y="2250417"/>
            <a:ext cx="3859012" cy="308427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F75FB8E-3BB1-4DBB-897A-90252F423A97}"/>
              </a:ext>
            </a:extLst>
          </p:cNvPr>
          <p:cNvGrpSpPr/>
          <p:nvPr/>
        </p:nvGrpSpPr>
        <p:grpSpPr>
          <a:xfrm>
            <a:off x="2004949" y="2250417"/>
            <a:ext cx="2826199" cy="3324969"/>
            <a:chOff x="2015965" y="1886860"/>
            <a:chExt cx="2826199" cy="332496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896AF8F-D6D7-49AC-84DC-46B14402A1C1}"/>
                </a:ext>
              </a:extLst>
            </p:cNvPr>
            <p:cNvPicPr/>
            <p:nvPr/>
          </p:nvPicPr>
          <p:blipFill rotWithShape="1">
            <a:blip r:embed="rId3"/>
            <a:srcRect r="38567"/>
            <a:stretch/>
          </p:blipFill>
          <p:spPr>
            <a:xfrm>
              <a:off x="2015965" y="1886860"/>
              <a:ext cx="2680726" cy="3324969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248CC72-D456-448F-BB4F-D784113BCF38}"/>
                </a:ext>
              </a:extLst>
            </p:cNvPr>
            <p:cNvSpPr/>
            <p:nvPr/>
          </p:nvSpPr>
          <p:spPr>
            <a:xfrm>
              <a:off x="4419600" y="3345873"/>
              <a:ext cx="42256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E2AC5DA-AA39-4EFA-AA17-AF184E1C3537}"/>
              </a:ext>
            </a:extLst>
          </p:cNvPr>
          <p:cNvSpPr txBox="1"/>
          <p:nvPr/>
        </p:nvSpPr>
        <p:spPr>
          <a:xfrm>
            <a:off x="-1" y="6488668"/>
            <a:ext cx="4977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Helvetica" pitchFamily="2" charset="0"/>
              </a:rPr>
              <a:t>* This step is done iteratively for each node</a:t>
            </a:r>
          </a:p>
        </p:txBody>
      </p:sp>
    </p:spTree>
    <p:extLst>
      <p:ext uri="{BB962C8B-B14F-4D97-AF65-F5344CB8AC3E}">
        <p14:creationId xmlns:p14="http://schemas.microsoft.com/office/powerpoint/2010/main" val="4510369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0EC62-E5C9-490D-8D89-852798835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CA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j-ea"/>
                <a:cs typeface="+mj-cs"/>
              </a:rPr>
              <a:t>The </a:t>
            </a:r>
            <a:r>
              <a:rPr kumimoji="0" lang="en-CA" sz="4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j-ea"/>
                <a:cs typeface="+mj-cs"/>
              </a:rPr>
              <a:t>OPlanaR</a:t>
            </a:r>
            <a:r>
              <a:rPr kumimoji="0" lang="en-CA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j-ea"/>
                <a:cs typeface="+mj-cs"/>
              </a:rPr>
              <a:t> Algorithm</a:t>
            </a:r>
            <a:br>
              <a:rPr kumimoji="0" lang="en-CA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" pitchFamily="2" charset="0"/>
                <a:ea typeface="+mj-ea"/>
                <a:cs typeface="+mj-cs"/>
              </a:rPr>
            </a:br>
            <a:r>
              <a:rPr kumimoji="0" lang="en-CA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Helvetica" pitchFamily="2" charset="0"/>
                <a:ea typeface="+mj-ea"/>
                <a:cs typeface="+mj-cs"/>
              </a:rPr>
              <a:t>Step 7*: Determine outliers using shape features</a:t>
            </a:r>
            <a:endParaRPr lang="en-CA" dirty="0">
              <a:latin typeface="Helvetica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2439D1-B405-4F39-9D1C-2746AD957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402" y="2025177"/>
            <a:ext cx="3859012" cy="312769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198A58-CFF4-4D5E-8448-6C0D80C7876C}"/>
              </a:ext>
            </a:extLst>
          </p:cNvPr>
          <p:cNvCxnSpPr/>
          <p:nvPr/>
        </p:nvCxnSpPr>
        <p:spPr>
          <a:xfrm flipV="1">
            <a:off x="3870593" y="5047051"/>
            <a:ext cx="0" cy="5872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2205440-5C49-42E0-81A6-6C893146D93B}"/>
              </a:ext>
            </a:extLst>
          </p:cNvPr>
          <p:cNvSpPr txBox="1"/>
          <p:nvPr/>
        </p:nvSpPr>
        <p:spPr>
          <a:xfrm>
            <a:off x="3264666" y="5755915"/>
            <a:ext cx="1263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  <a:latin typeface="Helvetica" pitchFamily="2" charset="0"/>
              </a:rPr>
              <a:t>OUTLIER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D2BD23-203A-4C42-8DB1-28D5E16BEBAA}"/>
              </a:ext>
            </a:extLst>
          </p:cNvPr>
          <p:cNvSpPr txBox="1"/>
          <p:nvPr/>
        </p:nvSpPr>
        <p:spPr>
          <a:xfrm>
            <a:off x="7825378" y="3159692"/>
            <a:ext cx="2008095" cy="923330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latin typeface="Helvetica" pitchFamily="2" charset="0"/>
              </a:rPr>
              <a:t>Convexity &lt; </a:t>
            </a:r>
            <a:r>
              <a:rPr lang="en-CA" b="1" dirty="0" err="1">
                <a:latin typeface="Helvetica" pitchFamily="2" charset="0"/>
              </a:rPr>
              <a:t>tc</a:t>
            </a:r>
            <a:endParaRPr lang="en-CA" b="1" dirty="0">
              <a:latin typeface="Helvetica" pitchFamily="2" charset="0"/>
            </a:endParaRPr>
          </a:p>
          <a:p>
            <a:pPr algn="ctr"/>
            <a:r>
              <a:rPr lang="en-CA" b="1" dirty="0">
                <a:latin typeface="Helvetica" pitchFamily="2" charset="0"/>
              </a:rPr>
              <a:t>OR</a:t>
            </a:r>
          </a:p>
          <a:p>
            <a:pPr algn="ctr"/>
            <a:r>
              <a:rPr lang="en-CA" b="1" dirty="0">
                <a:latin typeface="Helvetica" pitchFamily="2" charset="0"/>
              </a:rPr>
              <a:t>Solidity &lt; </a:t>
            </a:r>
            <a:r>
              <a:rPr lang="en-CA" b="1" dirty="0" err="1">
                <a:latin typeface="Helvetica" pitchFamily="2" charset="0"/>
              </a:rPr>
              <a:t>ts</a:t>
            </a:r>
            <a:endParaRPr lang="en-CA" b="1" dirty="0"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D69624-CC25-4E56-AB27-82C1E314D731}"/>
              </a:ext>
            </a:extLst>
          </p:cNvPr>
          <p:cNvSpPr txBox="1"/>
          <p:nvPr/>
        </p:nvSpPr>
        <p:spPr>
          <a:xfrm>
            <a:off x="-1" y="6488668"/>
            <a:ext cx="4977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Helvetica" pitchFamily="2" charset="0"/>
              </a:rPr>
              <a:t>* This step is done iteratively for each node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0EAD37-D853-476F-A7D7-82FE7D169582}"/>
              </a:ext>
            </a:extLst>
          </p:cNvPr>
          <p:cNvSpPr txBox="1"/>
          <p:nvPr/>
        </p:nvSpPr>
        <p:spPr>
          <a:xfrm>
            <a:off x="7362885" y="1960531"/>
            <a:ext cx="2933080" cy="646331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latin typeface="Helvetica" pitchFamily="2" charset="0"/>
              </a:rPr>
              <a:t>Convexity threshold (</a:t>
            </a:r>
            <a:r>
              <a:rPr lang="en-CA" b="1" dirty="0" err="1">
                <a:latin typeface="Helvetica" pitchFamily="2" charset="0"/>
              </a:rPr>
              <a:t>tc</a:t>
            </a:r>
            <a:r>
              <a:rPr lang="en-CA" b="1" dirty="0">
                <a:latin typeface="Helvetica" pitchFamily="2" charset="0"/>
              </a:rPr>
              <a:t>) Solidity threshold (</a:t>
            </a:r>
            <a:r>
              <a:rPr lang="en-CA" b="1" dirty="0" err="1">
                <a:latin typeface="Helvetica" pitchFamily="2" charset="0"/>
              </a:rPr>
              <a:t>ts</a:t>
            </a:r>
            <a:r>
              <a:rPr lang="en-CA" b="1" dirty="0">
                <a:latin typeface="Helvetica" pitchFamily="2" charset="0"/>
              </a:rPr>
              <a:t>)</a:t>
            </a:r>
            <a:endParaRPr lang="en-CA" dirty="0">
              <a:latin typeface="Helvetica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CA0303-F76F-4CCE-B4AA-0828AC9A0D9B}"/>
              </a:ext>
            </a:extLst>
          </p:cNvPr>
          <p:cNvSpPr txBox="1"/>
          <p:nvPr/>
        </p:nvSpPr>
        <p:spPr>
          <a:xfrm>
            <a:off x="6417054" y="4968204"/>
            <a:ext cx="2008095" cy="369332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latin typeface="Helvetica" pitchFamily="2" charset="0"/>
              </a:rPr>
              <a:t>Outlier</a:t>
            </a:r>
            <a:endParaRPr lang="en-CA" dirty="0"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724DAE-1F76-40BD-9DEF-1237FB7428CC}"/>
              </a:ext>
            </a:extLst>
          </p:cNvPr>
          <p:cNvSpPr txBox="1"/>
          <p:nvPr/>
        </p:nvSpPr>
        <p:spPr>
          <a:xfrm>
            <a:off x="9345705" y="4968204"/>
            <a:ext cx="2008095" cy="369332"/>
          </a:xfrm>
          <a:prstGeom prst="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latin typeface="Helvetica" pitchFamily="2" charset="0"/>
              </a:rPr>
              <a:t>Inlier</a:t>
            </a:r>
            <a:endParaRPr lang="en-CA" dirty="0">
              <a:latin typeface="Helvetica" pitchFamily="2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1D16047-674F-4927-9D5E-CE37586C8773}"/>
              </a:ext>
            </a:extLst>
          </p:cNvPr>
          <p:cNvCxnSpPr>
            <a:stCxn id="3" idx="2"/>
            <a:endCxn id="13" idx="0"/>
          </p:cNvCxnSpPr>
          <p:nvPr/>
        </p:nvCxnSpPr>
        <p:spPr>
          <a:xfrm flipH="1">
            <a:off x="7421102" y="4083022"/>
            <a:ext cx="1408324" cy="8851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0F0B406-F2B1-4AB1-BA25-38381E85DA5B}"/>
              </a:ext>
            </a:extLst>
          </p:cNvPr>
          <p:cNvCxnSpPr>
            <a:cxnSpLocks/>
            <a:stCxn id="3" idx="2"/>
            <a:endCxn id="14" idx="0"/>
          </p:cNvCxnSpPr>
          <p:nvPr/>
        </p:nvCxnSpPr>
        <p:spPr>
          <a:xfrm>
            <a:off x="8829426" y="4083022"/>
            <a:ext cx="1520327" cy="88518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DC68926-A3E3-4673-9049-FD1AEC10EEE9}"/>
              </a:ext>
            </a:extLst>
          </p:cNvPr>
          <p:cNvSpPr txBox="1"/>
          <p:nvPr/>
        </p:nvSpPr>
        <p:spPr>
          <a:xfrm>
            <a:off x="7795686" y="4183623"/>
            <a:ext cx="65915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A" dirty="0">
                <a:latin typeface="Helvetica" pitchFamily="2" charset="0"/>
              </a:rPr>
              <a:t>True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7E8CF1-03E2-4C78-AEF9-5799EBC25BE9}"/>
              </a:ext>
            </a:extLst>
          </p:cNvPr>
          <p:cNvSpPr txBox="1"/>
          <p:nvPr/>
        </p:nvSpPr>
        <p:spPr>
          <a:xfrm>
            <a:off x="9233214" y="4162774"/>
            <a:ext cx="74892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CA" dirty="0">
                <a:latin typeface="Helvetica" pitchFamily="2" charset="0"/>
              </a:rPr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40315451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F0D47-8D8B-406D-ADAC-6C8C0AF5C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Shape features can help delineate between regular and irregular blobs</a:t>
            </a:r>
          </a:p>
        </p:txBody>
      </p:sp>
      <p:pic>
        <p:nvPicPr>
          <p:cNvPr id="4" name="Content Placeholder 8">
            <a:extLst>
              <a:ext uri="{FF2B5EF4-FFF2-40B4-BE49-F238E27FC236}">
                <a16:creationId xmlns:a16="http://schemas.microsoft.com/office/drawing/2014/main" id="{66C9A294-3BC8-40F0-B73A-563865AEA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8760" y="4496623"/>
            <a:ext cx="5426707" cy="1413942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FACA09D-C526-42AC-9291-C34393CEC8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4" t="13550" r="26855" b="14124"/>
          <a:stretch/>
        </p:blipFill>
        <p:spPr bwMode="auto">
          <a:xfrm>
            <a:off x="385124" y="2528673"/>
            <a:ext cx="3844639" cy="337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5DD732-3ABA-497B-844D-768B87625CFA}"/>
              </a:ext>
            </a:extLst>
          </p:cNvPr>
          <p:cNvSpPr/>
          <p:nvPr/>
        </p:nvSpPr>
        <p:spPr>
          <a:xfrm>
            <a:off x="1828774" y="5137069"/>
            <a:ext cx="377505" cy="2612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1B1B37-7676-4342-A6D8-015F2B6D4BD9}"/>
              </a:ext>
            </a:extLst>
          </p:cNvPr>
          <p:cNvSpPr/>
          <p:nvPr/>
        </p:nvSpPr>
        <p:spPr>
          <a:xfrm>
            <a:off x="6035193" y="5137069"/>
            <a:ext cx="897622" cy="64538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08CD8D-B82B-46D3-A55A-C145BB7574B8}"/>
              </a:ext>
            </a:extLst>
          </p:cNvPr>
          <p:cNvCxnSpPr>
            <a:cxnSpLocks/>
            <a:stCxn id="6" idx="0"/>
            <a:endCxn id="7" idx="0"/>
          </p:cNvCxnSpPr>
          <p:nvPr/>
        </p:nvCxnSpPr>
        <p:spPr>
          <a:xfrm>
            <a:off x="2017527" y="5137069"/>
            <a:ext cx="4466477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CF750-CCA9-4266-B14D-0558A9C71DAA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2017527" y="5398326"/>
            <a:ext cx="4017666" cy="38413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CAA747C-C4B5-4F1E-B0F9-ED2272E4E166}"/>
              </a:ext>
            </a:extLst>
          </p:cNvPr>
          <p:cNvSpPr/>
          <p:nvPr/>
        </p:nvSpPr>
        <p:spPr>
          <a:xfrm>
            <a:off x="1404616" y="3811288"/>
            <a:ext cx="157993" cy="18256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84210E-EA46-4AED-9EDB-319380B0F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760" y="2185521"/>
            <a:ext cx="5416428" cy="141394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EF081E1-9EFE-43C5-9D93-156AD692DE8B}"/>
              </a:ext>
            </a:extLst>
          </p:cNvPr>
          <p:cNvSpPr/>
          <p:nvPr/>
        </p:nvSpPr>
        <p:spPr>
          <a:xfrm>
            <a:off x="5879081" y="2854015"/>
            <a:ext cx="213053" cy="3690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41BC2E8-6D1E-4F5A-A709-B4AC9DC9E98B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1483613" y="2854015"/>
            <a:ext cx="4395467" cy="95727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3B4F87-B9ED-4701-85BA-BA20E35E9FA6}"/>
              </a:ext>
            </a:extLst>
          </p:cNvPr>
          <p:cNvCxnSpPr>
            <a:cxnSpLocks/>
            <a:stCxn id="12" idx="2"/>
            <a:endCxn id="15" idx="2"/>
          </p:cNvCxnSpPr>
          <p:nvPr/>
        </p:nvCxnSpPr>
        <p:spPr>
          <a:xfrm flipV="1">
            <a:off x="1483613" y="3223077"/>
            <a:ext cx="4501995" cy="77077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Table 33">
            <a:extLst>
              <a:ext uri="{FF2B5EF4-FFF2-40B4-BE49-F238E27FC236}">
                <a16:creationId xmlns:a16="http://schemas.microsoft.com/office/drawing/2014/main" id="{E5506C1D-A78D-410C-AFF4-25E5C3EF1035}"/>
              </a:ext>
            </a:extLst>
          </p:cNvPr>
          <p:cNvGraphicFramePr>
            <a:graphicFrameLocks noGrp="1"/>
          </p:cNvGraphicFramePr>
          <p:nvPr/>
        </p:nvGraphicFramePr>
        <p:xfrm>
          <a:off x="9795943" y="2168407"/>
          <a:ext cx="2200528" cy="1431056"/>
        </p:xfrm>
        <a:graphic>
          <a:graphicData uri="http://schemas.openxmlformats.org/drawingml/2006/table">
            <a:tbl>
              <a:tblPr firstCol="1" bandCol="1">
                <a:tableStyleId>{073A0DAA-6AF3-43AB-8588-CEC1D06C72B9}</a:tableStyleId>
              </a:tblPr>
              <a:tblGrid>
                <a:gridCol w="1195229">
                  <a:extLst>
                    <a:ext uri="{9D8B030D-6E8A-4147-A177-3AD203B41FA5}">
                      <a16:colId xmlns:a16="http://schemas.microsoft.com/office/drawing/2014/main" val="3241100774"/>
                    </a:ext>
                  </a:extLst>
                </a:gridCol>
                <a:gridCol w="1005299">
                  <a:extLst>
                    <a:ext uri="{9D8B030D-6E8A-4147-A177-3AD203B41FA5}">
                      <a16:colId xmlns:a16="http://schemas.microsoft.com/office/drawing/2014/main" val="3484838140"/>
                    </a:ext>
                  </a:extLst>
                </a:gridCol>
              </a:tblGrid>
              <a:tr h="715528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Solidity</a:t>
                      </a:r>
                      <a:endParaRPr lang="en-CA" sz="14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0.96</a:t>
                      </a:r>
                      <a:endParaRPr lang="en-CA" sz="14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7760102"/>
                  </a:ext>
                </a:extLst>
              </a:tr>
              <a:tr h="715528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Convexity</a:t>
                      </a:r>
                      <a:endParaRPr lang="en-CA" sz="14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1.00</a:t>
                      </a:r>
                      <a:endParaRPr lang="en-CA" sz="14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9648507"/>
                  </a:ext>
                </a:extLst>
              </a:tr>
            </a:tbl>
          </a:graphicData>
        </a:graphic>
      </p:graphicFrame>
      <p:graphicFrame>
        <p:nvGraphicFramePr>
          <p:cNvPr id="19" name="Table 33">
            <a:extLst>
              <a:ext uri="{FF2B5EF4-FFF2-40B4-BE49-F238E27FC236}">
                <a16:creationId xmlns:a16="http://schemas.microsoft.com/office/drawing/2014/main" id="{17B597FB-F09D-4953-8639-3B919D3C2725}"/>
              </a:ext>
            </a:extLst>
          </p:cNvPr>
          <p:cNvGraphicFramePr>
            <a:graphicFrameLocks noGrp="1"/>
          </p:cNvGraphicFramePr>
          <p:nvPr/>
        </p:nvGraphicFramePr>
        <p:xfrm>
          <a:off x="9795943" y="4496622"/>
          <a:ext cx="2200528" cy="1407776"/>
        </p:xfrm>
        <a:graphic>
          <a:graphicData uri="http://schemas.openxmlformats.org/drawingml/2006/table">
            <a:tbl>
              <a:tblPr firstCol="1" bandCol="1">
                <a:tableStyleId>{073A0DAA-6AF3-43AB-8588-CEC1D06C72B9}</a:tableStyleId>
              </a:tblPr>
              <a:tblGrid>
                <a:gridCol w="1195229">
                  <a:extLst>
                    <a:ext uri="{9D8B030D-6E8A-4147-A177-3AD203B41FA5}">
                      <a16:colId xmlns:a16="http://schemas.microsoft.com/office/drawing/2014/main" val="3241100774"/>
                    </a:ext>
                  </a:extLst>
                </a:gridCol>
                <a:gridCol w="1005299">
                  <a:extLst>
                    <a:ext uri="{9D8B030D-6E8A-4147-A177-3AD203B41FA5}">
                      <a16:colId xmlns:a16="http://schemas.microsoft.com/office/drawing/2014/main" val="3484838140"/>
                    </a:ext>
                  </a:extLst>
                </a:gridCol>
              </a:tblGrid>
              <a:tr h="703888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Solidity</a:t>
                      </a:r>
                      <a:endParaRPr lang="en-CA" sz="14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0.53</a:t>
                      </a:r>
                      <a:endParaRPr lang="en-CA" sz="14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7760102"/>
                  </a:ext>
                </a:extLst>
              </a:tr>
              <a:tr h="703888">
                <a:tc>
                  <a:txBody>
                    <a:bodyPr/>
                    <a:lstStyle/>
                    <a:p>
                      <a:pPr algn="ctr"/>
                      <a:r>
                        <a:rPr lang="en-GB" sz="1400" b="1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Convexity</a:t>
                      </a:r>
                      <a:endParaRPr lang="en-CA" sz="1400" b="1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Helvetica" panose="020B0604020202020204" pitchFamily="34" charset="0"/>
                          <a:cs typeface="Helvetica" panose="020B0604020202020204" pitchFamily="34" charset="0"/>
                        </a:rPr>
                        <a:t>0.77</a:t>
                      </a:r>
                      <a:endParaRPr lang="en-CA" sz="1400" dirty="0"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9648507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33E898D2-586A-4734-A023-E995529F21CF}"/>
              </a:ext>
            </a:extLst>
          </p:cNvPr>
          <p:cNvSpPr txBox="1"/>
          <p:nvPr/>
        </p:nvSpPr>
        <p:spPr>
          <a:xfrm>
            <a:off x="385123" y="2159341"/>
            <a:ext cx="3852881" cy="3693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bg1"/>
                </a:solidFill>
                <a:latin typeface="Helvetica" pitchFamily="2" charset="0"/>
              </a:rPr>
              <a:t>Top view of binarized image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FFCB1E-195C-428A-9372-B5504D504610}"/>
              </a:ext>
            </a:extLst>
          </p:cNvPr>
          <p:cNvSpPr txBox="1"/>
          <p:nvPr/>
        </p:nvSpPr>
        <p:spPr>
          <a:xfrm>
            <a:off x="8826367" y="2185521"/>
            <a:ext cx="898822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xz</a:t>
            </a:r>
            <a:r>
              <a:rPr lang="en-GB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 plane</a:t>
            </a:r>
            <a:endParaRPr lang="en-CA" sz="1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EA33EC-F388-46B0-B337-A04A79B298E9}"/>
              </a:ext>
            </a:extLst>
          </p:cNvPr>
          <p:cNvSpPr txBox="1"/>
          <p:nvPr/>
        </p:nvSpPr>
        <p:spPr>
          <a:xfrm>
            <a:off x="8826366" y="4496622"/>
            <a:ext cx="898821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14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xz</a:t>
            </a:r>
            <a:r>
              <a:rPr lang="en-GB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 plane</a:t>
            </a:r>
            <a:endParaRPr lang="en-CA" sz="1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FF92E5-4BD8-4926-B33E-D7341CEA9E28}"/>
              </a:ext>
            </a:extLst>
          </p:cNvPr>
          <p:cNvSpPr/>
          <p:nvPr/>
        </p:nvSpPr>
        <p:spPr>
          <a:xfrm>
            <a:off x="9735467" y="1963271"/>
            <a:ext cx="2357921" cy="1848017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CCEEF5-5B04-485C-B6B1-453B756BA6DB}"/>
              </a:ext>
            </a:extLst>
          </p:cNvPr>
          <p:cNvSpPr/>
          <p:nvPr/>
        </p:nvSpPr>
        <p:spPr>
          <a:xfrm>
            <a:off x="9725187" y="4276501"/>
            <a:ext cx="2357921" cy="18480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96503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36C3A-5E88-48CA-8B15-74CB082EF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The algorithm was tested on artificially generated networks as proof-of-concept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F73667-E36F-4164-8184-F78ACBB8F3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4788" y="2269321"/>
            <a:ext cx="4743450" cy="3239135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A608880-7B32-42E0-BA39-B851D04649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299638"/>
              </p:ext>
            </p:extLst>
          </p:nvPr>
        </p:nvGraphicFramePr>
        <p:xfrm>
          <a:off x="5330437" y="2269321"/>
          <a:ext cx="6774697" cy="2194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075756860"/>
                    </a:ext>
                  </a:extLst>
                </a:gridCol>
                <a:gridCol w="2033977">
                  <a:extLst>
                    <a:ext uri="{9D8B030D-6E8A-4147-A177-3AD203B41FA5}">
                      <a16:colId xmlns:a16="http://schemas.microsoft.com/office/drawing/2014/main" val="423508782"/>
                    </a:ext>
                  </a:extLst>
                </a:gridCol>
                <a:gridCol w="3101373">
                  <a:extLst>
                    <a:ext uri="{9D8B030D-6E8A-4147-A177-3AD203B41FA5}">
                      <a16:colId xmlns:a16="http://schemas.microsoft.com/office/drawing/2014/main" val="2991049305"/>
                    </a:ext>
                  </a:extLst>
                </a:gridCol>
                <a:gridCol w="1431067">
                  <a:extLst>
                    <a:ext uri="{9D8B030D-6E8A-4147-A177-3AD203B41FA5}">
                      <a16:colId xmlns:a16="http://schemas.microsoft.com/office/drawing/2014/main" val="2307192194"/>
                    </a:ext>
                  </a:extLst>
                </a:gridCol>
              </a:tblGrid>
              <a:tr h="363967"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Helvetica" pitchFamily="2" charset="0"/>
                        </a:rPr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Helvetica" pitchFamily="2" charset="0"/>
                        </a:rPr>
                        <a:t>Hyperparameter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Helvetica" pitchFamily="2" charset="0"/>
                        </a:rPr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Helvetica" pitchFamily="2" charset="0"/>
                        </a:rPr>
                        <a:t>Choice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998860"/>
                  </a:ext>
                </a:extLst>
              </a:tr>
              <a:tr h="363967"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Helvetica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err="1">
                          <a:latin typeface="Helvetica" pitchFamily="2" charset="0"/>
                        </a:rPr>
                        <a:t>rMax</a:t>
                      </a:r>
                      <a:endParaRPr lang="en-CA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Helvetica" pitchFamily="2" charset="0"/>
                        </a:rPr>
                        <a:t>Size of sphere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Helvetica" pitchFamily="2" charset="0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496667"/>
                  </a:ext>
                </a:extLst>
              </a:tr>
              <a:tr h="363967"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Helvetica" pitchFamily="2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Helvetica" pitchFamily="2" charset="0"/>
                        </a:rPr>
                        <a:t>d2plane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Helvetica" pitchFamily="2" charset="0"/>
                        </a:rPr>
                        <a:t>Distance to plane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Helvetica" pitchFamily="2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228744"/>
                  </a:ext>
                </a:extLst>
              </a:tr>
              <a:tr h="363967"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Helvetica" pitchFamily="2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err="1">
                          <a:latin typeface="Helvetica" pitchFamily="2" charset="0"/>
                        </a:rPr>
                        <a:t>tc</a:t>
                      </a:r>
                      <a:endParaRPr lang="en-CA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Helvetica" pitchFamily="2" charset="0"/>
                        </a:rPr>
                        <a:t>Convexity threshold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Helvetica" pitchFamily="2" charset="0"/>
                        </a:rPr>
                        <a:t>0.90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7881826"/>
                  </a:ext>
                </a:extLst>
              </a:tr>
              <a:tr h="363967"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Helvetica" pitchFamily="2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 err="1">
                          <a:latin typeface="Helvetica" pitchFamily="2" charset="0"/>
                        </a:rPr>
                        <a:t>ts</a:t>
                      </a:r>
                      <a:endParaRPr lang="en-CA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Helvetica" pitchFamily="2" charset="0"/>
                        </a:rPr>
                        <a:t>Solidity threshold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Helvetica" pitchFamily="2" charset="0"/>
                        </a:rPr>
                        <a:t>0.90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6544283"/>
                  </a:ext>
                </a:extLst>
              </a:tr>
              <a:tr h="363967"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Helvetica" pitchFamily="2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Helvetica" pitchFamily="2" charset="0"/>
                        </a:rPr>
                        <a:t>sigma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Helvetica" pitchFamily="2" charset="0"/>
                        </a:rPr>
                        <a:t>Gaussian standard deviation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Helvetica" pitchFamily="2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12484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4359834-50AA-4F1A-9228-789122E868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683190"/>
              </p:ext>
            </p:extLst>
          </p:nvPr>
        </p:nvGraphicFramePr>
        <p:xfrm>
          <a:off x="5330437" y="4776936"/>
          <a:ext cx="6774697" cy="731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89061">
                  <a:extLst>
                    <a:ext uri="{9D8B030D-6E8A-4147-A177-3AD203B41FA5}">
                      <a16:colId xmlns:a16="http://schemas.microsoft.com/office/drawing/2014/main" val="423508782"/>
                    </a:ext>
                  </a:extLst>
                </a:gridCol>
                <a:gridCol w="3206199">
                  <a:extLst>
                    <a:ext uri="{9D8B030D-6E8A-4147-A177-3AD203B41FA5}">
                      <a16:colId xmlns:a16="http://schemas.microsoft.com/office/drawing/2014/main" val="2991049305"/>
                    </a:ext>
                  </a:extLst>
                </a:gridCol>
                <a:gridCol w="1479437">
                  <a:extLst>
                    <a:ext uri="{9D8B030D-6E8A-4147-A177-3AD203B41FA5}">
                      <a16:colId xmlns:a16="http://schemas.microsoft.com/office/drawing/2014/main" val="2307192194"/>
                    </a:ext>
                  </a:extLst>
                </a:gridCol>
              </a:tblGrid>
              <a:tr h="363967"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Helvetica" pitchFamily="2" charset="0"/>
                        </a:rPr>
                        <a:t>Ground Truth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Helvetica" pitchFamily="2" charset="0"/>
                        </a:rPr>
                        <a:t>Prediction (n=5)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Helvetica" pitchFamily="2" charset="0"/>
                        </a:rPr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1998860"/>
                  </a:ext>
                </a:extLst>
              </a:tr>
              <a:tr h="363967"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Helvetica" pitchFamily="2" charset="0"/>
                        </a:rPr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Helvetica" pitchFamily="2" charset="0"/>
                        </a:rPr>
                        <a:t>31 </a:t>
                      </a:r>
                      <a:r>
                        <a:rPr lang="en-CA" sz="1800" b="0" i="0" u="none" strike="noStrike" kern="1200" baseline="0" dirty="0">
                          <a:solidFill>
                            <a:schemeClr val="dk1"/>
                          </a:solidFill>
                          <a:latin typeface="Helvetica" pitchFamily="2" charset="0"/>
                          <a:ea typeface="+mn-ea"/>
                          <a:cs typeface="+mn-cs"/>
                        </a:rPr>
                        <a:t>± 0.2 </a:t>
                      </a:r>
                      <a:endParaRPr lang="en-CA" dirty="0">
                        <a:latin typeface="Helvetica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Helvetica" pitchFamily="2" charset="0"/>
                        </a:rPr>
                        <a:t>~96.7%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496667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418F2319-54BC-41C7-936B-C595B657E745}"/>
              </a:ext>
            </a:extLst>
          </p:cNvPr>
          <p:cNvSpPr/>
          <p:nvPr/>
        </p:nvSpPr>
        <p:spPr>
          <a:xfrm>
            <a:off x="10801711" y="4661647"/>
            <a:ext cx="1104178" cy="9592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42964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7FC19-B2A7-4A17-8F7E-01F6E3D91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The model gets slower and less accurate as image density increases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5EA09F5-8751-428E-9D7F-3B80406DC9E5}"/>
              </a:ext>
            </a:extLst>
          </p:cNvPr>
          <p:cNvGrpSpPr/>
          <p:nvPr/>
        </p:nvGrpSpPr>
        <p:grpSpPr>
          <a:xfrm>
            <a:off x="1536929" y="2427788"/>
            <a:ext cx="9118141" cy="2531837"/>
            <a:chOff x="1077222" y="1713603"/>
            <a:chExt cx="10097403" cy="334117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6A9C188-47FF-46C8-ADE2-9A92706A9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9913" y="1713603"/>
              <a:ext cx="4914712" cy="334117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033475-A867-44A6-AAE9-AC5CAA779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7222" y="1713603"/>
              <a:ext cx="4917981" cy="33411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35143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A1A8F-41DF-488D-B167-3D3C5CB97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The model takes fewer samples as image density increases</a:t>
            </a: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C59B7A-5825-4ACF-B1E3-8DEC479BB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201" y="2565465"/>
            <a:ext cx="4551598" cy="259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219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8FE0E0-D95D-46EF-A375-475D4DB0E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0E2E41-BBA2-47E8-BB33-72CD03C2C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94575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latin typeface="Helvetica" pitchFamily="2" charset="0"/>
              </a:rPr>
              <a:t>Image Analysis Pipeline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2D82A42F-AEBE-4065-9792-036A904D8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646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AE2596-B9DF-4137-B2E2-E2F47E98C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82" r="24177" b="-1"/>
          <a:stretch/>
        </p:blipFill>
        <p:spPr>
          <a:xfrm>
            <a:off x="8139803" y="10"/>
            <a:ext cx="4052199" cy="6857990"/>
          </a:xfrm>
          <a:custGeom>
            <a:avLst/>
            <a:gdLst/>
            <a:ahLst/>
            <a:cxnLst/>
            <a:rect l="l" t="t" r="r" b="b"/>
            <a:pathLst>
              <a:path w="4052199" h="6858000">
                <a:moveTo>
                  <a:pt x="25603" y="0"/>
                </a:moveTo>
                <a:lnTo>
                  <a:pt x="4052199" y="0"/>
                </a:lnTo>
                <a:lnTo>
                  <a:pt x="4052199" y="6858000"/>
                </a:lnTo>
                <a:lnTo>
                  <a:pt x="28079" y="6858000"/>
                </a:lnTo>
                <a:lnTo>
                  <a:pt x="37459" y="6497135"/>
                </a:lnTo>
                <a:cubicBezTo>
                  <a:pt x="37586" y="6492050"/>
                  <a:pt x="38603" y="6487092"/>
                  <a:pt x="38603" y="6482007"/>
                </a:cubicBezTo>
                <a:cubicBezTo>
                  <a:pt x="47502" y="6367973"/>
                  <a:pt x="52587" y="6253939"/>
                  <a:pt x="18135" y="6142702"/>
                </a:cubicBezTo>
                <a:cubicBezTo>
                  <a:pt x="15084" y="6132214"/>
                  <a:pt x="13495" y="6121344"/>
                  <a:pt x="13432" y="6110411"/>
                </a:cubicBezTo>
                <a:cubicBezTo>
                  <a:pt x="11690" y="6013324"/>
                  <a:pt x="15936" y="5916236"/>
                  <a:pt x="26145" y="5819669"/>
                </a:cubicBezTo>
                <a:cubicBezTo>
                  <a:pt x="31229" y="5760555"/>
                  <a:pt x="26017" y="5700423"/>
                  <a:pt x="42926" y="5641690"/>
                </a:cubicBezTo>
                <a:cubicBezTo>
                  <a:pt x="50337" y="5612565"/>
                  <a:pt x="54595" y="5582728"/>
                  <a:pt x="55638" y="5552700"/>
                </a:cubicBezTo>
                <a:cubicBezTo>
                  <a:pt x="60087" y="5479983"/>
                  <a:pt x="38603" y="5411588"/>
                  <a:pt x="18263" y="5343066"/>
                </a:cubicBezTo>
                <a:cubicBezTo>
                  <a:pt x="7456" y="5306707"/>
                  <a:pt x="-5384" y="5269459"/>
                  <a:pt x="2372" y="5231320"/>
                </a:cubicBezTo>
                <a:cubicBezTo>
                  <a:pt x="16076" y="5173655"/>
                  <a:pt x="23920" y="5114744"/>
                  <a:pt x="25763" y="5055502"/>
                </a:cubicBezTo>
                <a:cubicBezTo>
                  <a:pt x="25635" y="5012660"/>
                  <a:pt x="15338" y="4970962"/>
                  <a:pt x="18898" y="4928374"/>
                </a:cubicBezTo>
                <a:cubicBezTo>
                  <a:pt x="27073" y="4845715"/>
                  <a:pt x="29157" y="4762561"/>
                  <a:pt x="25127" y="4679584"/>
                </a:cubicBezTo>
                <a:cubicBezTo>
                  <a:pt x="25077" y="4646429"/>
                  <a:pt x="28776" y="4613376"/>
                  <a:pt x="36187" y="4581060"/>
                </a:cubicBezTo>
                <a:cubicBezTo>
                  <a:pt x="45493" y="4524043"/>
                  <a:pt x="47464" y="4466060"/>
                  <a:pt x="42036" y="4408547"/>
                </a:cubicBezTo>
                <a:cubicBezTo>
                  <a:pt x="36060" y="4341932"/>
                  <a:pt x="18263" y="4276334"/>
                  <a:pt x="13685" y="4209719"/>
                </a:cubicBezTo>
                <a:cubicBezTo>
                  <a:pt x="6694" y="4099371"/>
                  <a:pt x="16610" y="3989024"/>
                  <a:pt x="26398" y="3879186"/>
                </a:cubicBezTo>
                <a:cubicBezTo>
                  <a:pt x="34026" y="3808731"/>
                  <a:pt x="36060" y="3737781"/>
                  <a:pt x="32501" y="3667009"/>
                </a:cubicBezTo>
                <a:cubicBezTo>
                  <a:pt x="28051" y="3610818"/>
                  <a:pt x="21059" y="3554755"/>
                  <a:pt x="19788" y="3498437"/>
                </a:cubicBezTo>
                <a:cubicBezTo>
                  <a:pt x="17627" y="3398006"/>
                  <a:pt x="18390" y="3297701"/>
                  <a:pt x="24237" y="3197143"/>
                </a:cubicBezTo>
                <a:cubicBezTo>
                  <a:pt x="27162" y="3146928"/>
                  <a:pt x="32119" y="3096966"/>
                  <a:pt x="34026" y="3046242"/>
                </a:cubicBezTo>
                <a:cubicBezTo>
                  <a:pt x="35933" y="2995518"/>
                  <a:pt x="40001" y="2944413"/>
                  <a:pt x="28433" y="2894578"/>
                </a:cubicBezTo>
                <a:cubicBezTo>
                  <a:pt x="8855" y="2810038"/>
                  <a:pt x="23220" y="2725879"/>
                  <a:pt x="27415" y="2641593"/>
                </a:cubicBezTo>
                <a:cubicBezTo>
                  <a:pt x="29958" y="2589217"/>
                  <a:pt x="45214" y="2535568"/>
                  <a:pt x="31738" y="2484717"/>
                </a:cubicBezTo>
                <a:cubicBezTo>
                  <a:pt x="10507" y="2405008"/>
                  <a:pt x="24492" y="2326951"/>
                  <a:pt x="31738" y="2248513"/>
                </a:cubicBezTo>
                <a:cubicBezTo>
                  <a:pt x="40218" y="2174283"/>
                  <a:pt x="38768" y="2099252"/>
                  <a:pt x="27415" y="2025403"/>
                </a:cubicBezTo>
                <a:cubicBezTo>
                  <a:pt x="12986" y="1952165"/>
                  <a:pt x="12986" y="1876803"/>
                  <a:pt x="27415" y="1803565"/>
                </a:cubicBezTo>
                <a:cubicBezTo>
                  <a:pt x="39276" y="1743102"/>
                  <a:pt x="40598" y="1681038"/>
                  <a:pt x="31356" y="1620119"/>
                </a:cubicBezTo>
                <a:cubicBezTo>
                  <a:pt x="25127" y="1576514"/>
                  <a:pt x="13940" y="1533163"/>
                  <a:pt x="12414" y="1489558"/>
                </a:cubicBezTo>
                <a:cubicBezTo>
                  <a:pt x="9262" y="1398420"/>
                  <a:pt x="11118" y="1307167"/>
                  <a:pt x="18008" y="1216233"/>
                </a:cubicBezTo>
                <a:cubicBezTo>
                  <a:pt x="26017" y="1112496"/>
                  <a:pt x="41400" y="1009268"/>
                  <a:pt x="30721" y="904896"/>
                </a:cubicBezTo>
                <a:cubicBezTo>
                  <a:pt x="27162" y="869046"/>
                  <a:pt x="19661" y="833323"/>
                  <a:pt x="18771" y="797346"/>
                </a:cubicBezTo>
                <a:cubicBezTo>
                  <a:pt x="17118" y="730095"/>
                  <a:pt x="16737" y="663607"/>
                  <a:pt x="20169" y="593941"/>
                </a:cubicBezTo>
                <a:cubicBezTo>
                  <a:pt x="23602" y="524274"/>
                  <a:pt x="38348" y="451938"/>
                  <a:pt x="28433" y="383798"/>
                </a:cubicBezTo>
                <a:cubicBezTo>
                  <a:pt x="18516" y="315657"/>
                  <a:pt x="24873" y="248406"/>
                  <a:pt x="31229" y="181410"/>
                </a:cubicBezTo>
                <a:cubicBezTo>
                  <a:pt x="34344" y="149565"/>
                  <a:pt x="36410" y="118069"/>
                  <a:pt x="35854" y="8670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471938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E87E7-5382-44F3-A5FD-F3DCD315F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>
                <a:latin typeface="Helvetica" pitchFamily="2" charset="0"/>
              </a:rPr>
              <a:t>OPlanaR</a:t>
            </a:r>
            <a:r>
              <a:rPr lang="en-CA" dirty="0">
                <a:latin typeface="Helvetica" pitchFamily="2" charset="0"/>
              </a:rPr>
              <a:t> was implemented in an end-to-end image analysis pipeline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49317E8-6057-4BE9-A195-C5BE91C25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145" y="1690688"/>
            <a:ext cx="6559709" cy="496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16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ECD6C-565D-4BD1-8184-3E43F0DCB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err="1">
                <a:latin typeface="Helvetica" pitchFamily="2" charset="0"/>
              </a:rPr>
              <a:t>MEndR</a:t>
            </a:r>
            <a:r>
              <a:rPr lang="en-CA" dirty="0">
                <a:latin typeface="Helvetica" pitchFamily="2" charset="0"/>
              </a:rPr>
              <a:t> is a 3D model that can help drive discovery in muscle regeneration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73919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E87E7-5382-44F3-A5FD-F3DCD315F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>
                <a:latin typeface="Helvetica" pitchFamily="2" charset="0"/>
              </a:rPr>
              <a:t>OPlanaR</a:t>
            </a:r>
            <a:r>
              <a:rPr lang="en-CA" dirty="0">
                <a:latin typeface="Helvetica" pitchFamily="2" charset="0"/>
              </a:rPr>
              <a:t> was implemented in an end-to-end image analysis pipeline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49317E8-6057-4BE9-A195-C5BE91C25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145" y="1690688"/>
            <a:ext cx="6559709" cy="49611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5864BAE-E6CF-4905-B3B4-305DF988C453}"/>
              </a:ext>
            </a:extLst>
          </p:cNvPr>
          <p:cNvSpPr/>
          <p:nvPr/>
        </p:nvSpPr>
        <p:spPr>
          <a:xfrm>
            <a:off x="2816145" y="2949387"/>
            <a:ext cx="2661290" cy="25190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32619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BEC5C-770D-40DE-8C97-60727E382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>
                <a:latin typeface="Helvetica" pitchFamily="2" charset="0"/>
              </a:rPr>
              <a:t>Min-max normalization and edge-preserving smoothing were used to preprocess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5C71E-362C-4A8E-A332-E2A8B293CB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>
                <a:latin typeface="Helvetica" pitchFamily="2" charset="0"/>
              </a:rPr>
              <a:t>Min-max normalization: </a:t>
            </a:r>
            <a:r>
              <a:rPr lang="en-CA" dirty="0">
                <a:latin typeface="Helvetica" pitchFamily="2" charset="0"/>
              </a:rPr>
              <a:t>Squeezes pixel intensities to [0,1] range</a:t>
            </a:r>
          </a:p>
          <a:p>
            <a:r>
              <a:rPr lang="en-CA" b="1" dirty="0">
                <a:latin typeface="Helvetica" pitchFamily="2" charset="0"/>
              </a:rPr>
              <a:t>Anisotropic diffusion smoothing:</a:t>
            </a:r>
            <a:r>
              <a:rPr lang="en-CA" dirty="0">
                <a:latin typeface="Helvetica" pitchFamily="2" charset="0"/>
              </a:rPr>
              <a:t> Blurs an image but maintains edges</a:t>
            </a:r>
          </a:p>
        </p:txBody>
      </p:sp>
      <p:pic>
        <p:nvPicPr>
          <p:cNvPr id="1026" name="Picture 2" descr="Min.-max. method of normalization. | Download Scientific Diagram">
            <a:extLst>
              <a:ext uri="{FF2B5EF4-FFF2-40B4-BE49-F238E27FC236}">
                <a16:creationId xmlns:a16="http://schemas.microsoft.com/office/drawing/2014/main" id="{230445FF-0032-4469-96CF-9AD44CBEA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177180"/>
            <a:ext cx="5222502" cy="180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DF] A Brief Survey of Recent Edge-Preserving Smoothing Algorithms on  Digital Images | Semantic Scholar">
            <a:extLst>
              <a:ext uri="{FF2B5EF4-FFF2-40B4-BE49-F238E27FC236}">
                <a16:creationId xmlns:a16="http://schemas.microsoft.com/office/drawing/2014/main" id="{F7969F2B-A130-421C-85E5-F5F4FD5751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450" y="3191530"/>
            <a:ext cx="4107232" cy="298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7EF9E3-8CD4-4954-ABC5-288BB05B853F}"/>
              </a:ext>
            </a:extLst>
          </p:cNvPr>
          <p:cNvSpPr txBox="1"/>
          <p:nvPr/>
        </p:nvSpPr>
        <p:spPr>
          <a:xfrm>
            <a:off x="0" y="6334780"/>
            <a:ext cx="12198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Helvetica" pitchFamily="2" charset="0"/>
              </a:rPr>
              <a:t>Pal, C., Chakrabarti, A., Ghosh, R. A </a:t>
            </a:r>
            <a:r>
              <a:rPr lang="en-CA" sz="1400" dirty="0" err="1">
                <a:latin typeface="Helvetica" pitchFamily="2" charset="0"/>
              </a:rPr>
              <a:t>Bried</a:t>
            </a:r>
            <a:r>
              <a:rPr lang="en-CA" sz="1400" dirty="0">
                <a:latin typeface="Helvetica" pitchFamily="2" charset="0"/>
              </a:rPr>
              <a:t> Survey of Recent Edge-Preserving Smoothing Algorithms on Digital Images (2015). Procedia Computer Science, 00, 1–40</a:t>
            </a:r>
          </a:p>
        </p:txBody>
      </p:sp>
    </p:spTree>
    <p:extLst>
      <p:ext uri="{BB962C8B-B14F-4D97-AF65-F5344CB8AC3E}">
        <p14:creationId xmlns:p14="http://schemas.microsoft.com/office/powerpoint/2010/main" val="33397346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E87E7-5382-44F3-A5FD-F3DCD315F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>
                <a:latin typeface="Helvetica" pitchFamily="2" charset="0"/>
              </a:rPr>
              <a:t>OPlanaR</a:t>
            </a:r>
            <a:r>
              <a:rPr lang="en-CA" dirty="0">
                <a:latin typeface="Helvetica" pitchFamily="2" charset="0"/>
              </a:rPr>
              <a:t> was implemented in an end-to-end image analysis pipeline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49317E8-6057-4BE9-A195-C5BE91C25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145" y="1690688"/>
            <a:ext cx="6559709" cy="49611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5864BAE-E6CF-4905-B3B4-305DF988C453}"/>
              </a:ext>
            </a:extLst>
          </p:cNvPr>
          <p:cNvSpPr/>
          <p:nvPr/>
        </p:nvSpPr>
        <p:spPr>
          <a:xfrm>
            <a:off x="2887863" y="5441576"/>
            <a:ext cx="2661290" cy="3585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154461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FF8C3-DC03-43F3-912E-E7FA10468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>
                <a:latin typeface="Helvetica" pitchFamily="2" charset="0"/>
              </a:rPr>
              <a:t>Graph cuts segmentation uses min-cut/max-flow algorithm to binarize an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A02BA9-4793-49B6-AB4D-9198E40A724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680" y="2783704"/>
            <a:ext cx="7220639" cy="243517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865EEB-2F77-441A-9D2C-62BF0514A141}"/>
              </a:ext>
            </a:extLst>
          </p:cNvPr>
          <p:cNvSpPr txBox="1"/>
          <p:nvPr/>
        </p:nvSpPr>
        <p:spPr>
          <a:xfrm>
            <a:off x="-6158" y="6548105"/>
            <a:ext cx="12198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err="1">
                <a:latin typeface="Helvetica" pitchFamily="2" charset="0"/>
              </a:rPr>
              <a:t>Gauriau</a:t>
            </a:r>
            <a:r>
              <a:rPr lang="en-CA" sz="1400" dirty="0">
                <a:latin typeface="Helvetica" pitchFamily="2" charset="0"/>
              </a:rPr>
              <a:t>, R. Shape-based approaches for fast multi-organ localization and segmentation in 3D medical images (2015). TELECOM </a:t>
            </a:r>
            <a:r>
              <a:rPr lang="en-CA" sz="1400" dirty="0" err="1">
                <a:latin typeface="Helvetica" pitchFamily="2" charset="0"/>
              </a:rPr>
              <a:t>ParisTech</a:t>
            </a:r>
            <a:endParaRPr lang="en-CA" sz="1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8589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FF8C3-DC03-43F3-912E-E7FA10468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>
                <a:latin typeface="Helvetica" pitchFamily="2" charset="0"/>
              </a:rPr>
              <a:t>Graph cuts segmentation uses min-cut/max-flow algorithm to binarize an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A02BA9-4793-49B6-AB4D-9198E40A724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680" y="2783704"/>
            <a:ext cx="7220639" cy="243517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287E4FD-DA03-495F-94A3-59A3D8C81DE0}"/>
              </a:ext>
            </a:extLst>
          </p:cNvPr>
          <p:cNvSpPr/>
          <p:nvPr/>
        </p:nvSpPr>
        <p:spPr>
          <a:xfrm>
            <a:off x="4204252" y="3886200"/>
            <a:ext cx="1610139" cy="7454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3B4D98-7BAE-4F9B-A96C-A8645702A66E}"/>
              </a:ext>
            </a:extLst>
          </p:cNvPr>
          <p:cNvSpPr/>
          <p:nvPr/>
        </p:nvSpPr>
        <p:spPr>
          <a:xfrm>
            <a:off x="4704523" y="3220279"/>
            <a:ext cx="583096" cy="398472"/>
          </a:xfrm>
          <a:prstGeom prst="rect">
            <a:avLst/>
          </a:prstGeom>
          <a:noFill/>
          <a:ln w="28575">
            <a:solidFill>
              <a:srgbClr val="3131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5386C0F-1F86-4AF1-A017-0AE77CA7EA43}"/>
              </a:ext>
            </a:extLst>
          </p:cNvPr>
          <p:cNvSpPr/>
          <p:nvPr/>
        </p:nvSpPr>
        <p:spPr>
          <a:xfrm>
            <a:off x="4717773" y="4899084"/>
            <a:ext cx="583096" cy="398472"/>
          </a:xfrm>
          <a:prstGeom prst="rect">
            <a:avLst/>
          </a:prstGeom>
          <a:noFill/>
          <a:ln w="28575">
            <a:solidFill>
              <a:srgbClr val="3131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CE40BA-0ECA-4AC6-82B3-0DE6A8DE3826}"/>
              </a:ext>
            </a:extLst>
          </p:cNvPr>
          <p:cNvSpPr txBox="1"/>
          <p:nvPr/>
        </p:nvSpPr>
        <p:spPr>
          <a:xfrm>
            <a:off x="5477881" y="351686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FF0000"/>
                </a:solidFill>
                <a:latin typeface="Helvetica" pitchFamily="2" charset="0"/>
              </a:rPr>
              <a:t>Pixel-pixel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D2CBD1-7976-4385-AE8E-E301DE2B2A03}"/>
              </a:ext>
            </a:extLst>
          </p:cNvPr>
          <p:cNvSpPr txBox="1"/>
          <p:nvPr/>
        </p:nvSpPr>
        <p:spPr>
          <a:xfrm>
            <a:off x="4996071" y="5470792"/>
            <a:ext cx="2672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>
                <a:solidFill>
                  <a:srgbClr val="3131CC"/>
                </a:solidFill>
                <a:latin typeface="Helvetica" pitchFamily="2" charset="0"/>
              </a:rPr>
              <a:t>Foreground/Background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C785F0-040B-4FCF-B288-B6EE8680A9BF}"/>
              </a:ext>
            </a:extLst>
          </p:cNvPr>
          <p:cNvSpPr txBox="1"/>
          <p:nvPr/>
        </p:nvSpPr>
        <p:spPr>
          <a:xfrm>
            <a:off x="-6158" y="6548105"/>
            <a:ext cx="12198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err="1">
                <a:latin typeface="Helvetica" pitchFamily="2" charset="0"/>
              </a:rPr>
              <a:t>Gauriau</a:t>
            </a:r>
            <a:r>
              <a:rPr lang="en-CA" sz="1400" dirty="0">
                <a:latin typeface="Helvetica" pitchFamily="2" charset="0"/>
              </a:rPr>
              <a:t>, R. Shape-based approaches for fast multi-organ localization and segmentation in 3D medical images (2015). TELECOM </a:t>
            </a:r>
            <a:r>
              <a:rPr lang="en-CA" sz="1400" dirty="0" err="1">
                <a:latin typeface="Helvetica" pitchFamily="2" charset="0"/>
              </a:rPr>
              <a:t>ParisTech</a:t>
            </a:r>
            <a:endParaRPr lang="en-CA" sz="1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5540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FF8C3-DC03-43F3-912E-E7FA10468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>
                <a:latin typeface="Helvetica" pitchFamily="2" charset="0"/>
              </a:rPr>
              <a:t>Graph cuts segmentation uses min-cut/max-flow algorithm to binarize an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A02BA9-4793-49B6-AB4D-9198E40A724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680" y="2783704"/>
            <a:ext cx="7220639" cy="243517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11C3FD-A0E3-466E-975B-547071F5EBE4}"/>
              </a:ext>
            </a:extLst>
          </p:cNvPr>
          <p:cNvSpPr txBox="1"/>
          <p:nvPr/>
        </p:nvSpPr>
        <p:spPr>
          <a:xfrm>
            <a:off x="-6158" y="6548105"/>
            <a:ext cx="12198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 err="1">
                <a:latin typeface="Helvetica" pitchFamily="2" charset="0"/>
              </a:rPr>
              <a:t>Gauriau</a:t>
            </a:r>
            <a:r>
              <a:rPr lang="en-CA" sz="1400" dirty="0">
                <a:latin typeface="Helvetica" pitchFamily="2" charset="0"/>
              </a:rPr>
              <a:t>, R. Shape-based approaches for fast multi-organ localization and segmentation in 3D medical images (2015). TELECOM </a:t>
            </a:r>
            <a:r>
              <a:rPr lang="en-CA" sz="1400" dirty="0" err="1">
                <a:latin typeface="Helvetica" pitchFamily="2" charset="0"/>
              </a:rPr>
              <a:t>ParisTech</a:t>
            </a:r>
            <a:endParaRPr lang="en-CA" sz="1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2771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B4D59-CB1E-443C-A790-B0180411C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A 26-connected image graph was generated with source and sink nodes</a:t>
            </a:r>
          </a:p>
        </p:txBody>
      </p:sp>
      <p:pic>
        <p:nvPicPr>
          <p:cNvPr id="2052" name="Picture 4" descr="Graph-based learning for segmentation of 3D ultrasound images -  ScienceDirect">
            <a:extLst>
              <a:ext uri="{FF2B5EF4-FFF2-40B4-BE49-F238E27FC236}">
                <a16:creationId xmlns:a16="http://schemas.microsoft.com/office/drawing/2014/main" id="{2227B6D9-2435-4223-A1AC-431C36DD7A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9" t="7544"/>
          <a:stretch/>
        </p:blipFill>
        <p:spPr bwMode="auto">
          <a:xfrm>
            <a:off x="703358" y="2863850"/>
            <a:ext cx="1660525" cy="167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F295F5-48BA-410C-88D7-52C95E16DAF8}"/>
              </a:ext>
            </a:extLst>
          </p:cNvPr>
          <p:cNvSpPr txBox="1"/>
          <p:nvPr/>
        </p:nvSpPr>
        <p:spPr>
          <a:xfrm>
            <a:off x="703358" y="4830417"/>
            <a:ext cx="176154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Helvetica" pitchFamily="2" charset="0"/>
              </a:rPr>
              <a:t>26-connectivity</a:t>
            </a:r>
          </a:p>
        </p:txBody>
      </p:sp>
    </p:spTree>
    <p:extLst>
      <p:ext uri="{BB962C8B-B14F-4D97-AF65-F5344CB8AC3E}">
        <p14:creationId xmlns:p14="http://schemas.microsoft.com/office/powerpoint/2010/main" val="28653007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B4D59-CB1E-443C-A790-B0180411C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A 26-connected image graph was generated with source and sink nodes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6788A7D3-506A-4948-8496-0355AA450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035" y="1780335"/>
            <a:ext cx="6029325" cy="4019550"/>
          </a:xfrm>
          <a:prstGeom prst="rect">
            <a:avLst/>
          </a:prstGeom>
        </p:spPr>
      </p:pic>
      <p:pic>
        <p:nvPicPr>
          <p:cNvPr id="2052" name="Picture 4" descr="Graph-based learning for segmentation of 3D ultrasound images -  ScienceDirect">
            <a:extLst>
              <a:ext uri="{FF2B5EF4-FFF2-40B4-BE49-F238E27FC236}">
                <a16:creationId xmlns:a16="http://schemas.microsoft.com/office/drawing/2014/main" id="{2227B6D9-2435-4223-A1AC-431C36DD7A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9" t="7544"/>
          <a:stretch/>
        </p:blipFill>
        <p:spPr bwMode="auto">
          <a:xfrm>
            <a:off x="703358" y="2863850"/>
            <a:ext cx="1660525" cy="167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F295F5-48BA-410C-88D7-52C95E16DAF8}"/>
              </a:ext>
            </a:extLst>
          </p:cNvPr>
          <p:cNvSpPr txBox="1"/>
          <p:nvPr/>
        </p:nvSpPr>
        <p:spPr>
          <a:xfrm>
            <a:off x="703358" y="4830417"/>
            <a:ext cx="176154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Helvetica" pitchFamily="2" charset="0"/>
              </a:rPr>
              <a:t>26-connectivity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2B36C2-FF04-4E33-8965-719A97CBDB85}"/>
              </a:ext>
            </a:extLst>
          </p:cNvPr>
          <p:cNvSpPr txBox="1"/>
          <p:nvPr/>
        </p:nvSpPr>
        <p:spPr>
          <a:xfrm>
            <a:off x="4811924" y="5799885"/>
            <a:ext cx="176154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Helvetica" pitchFamily="2" charset="0"/>
              </a:rPr>
              <a:t>s/t weights</a:t>
            </a:r>
          </a:p>
        </p:txBody>
      </p:sp>
    </p:spTree>
    <p:extLst>
      <p:ext uri="{BB962C8B-B14F-4D97-AF65-F5344CB8AC3E}">
        <p14:creationId xmlns:p14="http://schemas.microsoft.com/office/powerpoint/2010/main" val="11330464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B4D59-CB1E-443C-A790-B0180411C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A 26-connected image graph was generated with source and sink nodes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6788A7D3-506A-4948-8496-0355AA450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035" y="1780335"/>
            <a:ext cx="6029325" cy="4019550"/>
          </a:xfrm>
          <a:prstGeom prst="rect">
            <a:avLst/>
          </a:prstGeom>
        </p:spPr>
      </p:pic>
      <p:pic>
        <p:nvPicPr>
          <p:cNvPr id="2052" name="Picture 4" descr="Graph-based learning for segmentation of 3D ultrasound images -  ScienceDirect">
            <a:extLst>
              <a:ext uri="{FF2B5EF4-FFF2-40B4-BE49-F238E27FC236}">
                <a16:creationId xmlns:a16="http://schemas.microsoft.com/office/drawing/2014/main" id="{2227B6D9-2435-4223-A1AC-431C36DD7A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9" t="7544"/>
          <a:stretch/>
        </p:blipFill>
        <p:spPr bwMode="auto">
          <a:xfrm>
            <a:off x="703358" y="2863850"/>
            <a:ext cx="1660525" cy="167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FFC323-A27C-484C-A575-BF636EAB4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2988" y="3186398"/>
            <a:ext cx="3503364" cy="8237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F295F5-48BA-410C-88D7-52C95E16DAF8}"/>
              </a:ext>
            </a:extLst>
          </p:cNvPr>
          <p:cNvSpPr txBox="1"/>
          <p:nvPr/>
        </p:nvSpPr>
        <p:spPr>
          <a:xfrm>
            <a:off x="703358" y="4830417"/>
            <a:ext cx="176154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Helvetica" pitchFamily="2" charset="0"/>
              </a:rPr>
              <a:t>26-connectivity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2B36C2-FF04-4E33-8965-719A97CBDB85}"/>
              </a:ext>
            </a:extLst>
          </p:cNvPr>
          <p:cNvSpPr txBox="1"/>
          <p:nvPr/>
        </p:nvSpPr>
        <p:spPr>
          <a:xfrm>
            <a:off x="4811924" y="5799885"/>
            <a:ext cx="1761546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Helvetica" pitchFamily="2" charset="0"/>
              </a:rPr>
              <a:t>s/t weights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183382-7BC0-4C5F-9ABE-069F875932DC}"/>
              </a:ext>
            </a:extLst>
          </p:cNvPr>
          <p:cNvSpPr txBox="1"/>
          <p:nvPr/>
        </p:nvSpPr>
        <p:spPr>
          <a:xfrm>
            <a:off x="9353897" y="4167743"/>
            <a:ext cx="1761546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Helvetica" pitchFamily="2" charset="0"/>
              </a:rPr>
              <a:t>pixel-pixel  weights</a:t>
            </a:r>
          </a:p>
        </p:txBody>
      </p:sp>
    </p:spTree>
    <p:extLst>
      <p:ext uri="{BB962C8B-B14F-4D97-AF65-F5344CB8AC3E}">
        <p14:creationId xmlns:p14="http://schemas.microsoft.com/office/powerpoint/2010/main" val="4074499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B4D59-CB1E-443C-A790-B0180411C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Image was split into 16 and operated on separately </a:t>
            </a:r>
          </a:p>
        </p:txBody>
      </p:sp>
      <p:pic>
        <p:nvPicPr>
          <p:cNvPr id="1026" name="Picture 2" descr="Tony Fisher's Fully Functional 2x2x6 ( Rubik's Cube type puzzle )">
            <a:extLst>
              <a:ext uri="{FF2B5EF4-FFF2-40B4-BE49-F238E27FC236}">
                <a16:creationId xmlns:a16="http://schemas.microsoft.com/office/drawing/2014/main" id="{2B882AFB-B410-4B20-85D0-113BB15E7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997075"/>
            <a:ext cx="4876800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4094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ECD6C-565D-4BD1-8184-3E43F0DCB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err="1">
                <a:solidFill>
                  <a:srgbClr val="C00000"/>
                </a:solidFill>
                <a:latin typeface="Helvetica" pitchFamily="2" charset="0"/>
              </a:rPr>
              <a:t>MEndR</a:t>
            </a:r>
            <a:r>
              <a:rPr lang="en-CA" dirty="0">
                <a:latin typeface="Helvetica" pitchFamily="2" charset="0"/>
              </a:rPr>
              <a:t> is a 3D model that can help drive discovery in muscle regeneration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575C11-2436-4DFE-926E-FA6560D7D322}"/>
              </a:ext>
            </a:extLst>
          </p:cNvPr>
          <p:cNvSpPr txBox="1"/>
          <p:nvPr/>
        </p:nvSpPr>
        <p:spPr>
          <a:xfrm>
            <a:off x="5368457" y="2516708"/>
            <a:ext cx="1495922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A" sz="4000" b="1" dirty="0" err="1">
                <a:latin typeface="Helvetica" pitchFamily="2" charset="0"/>
              </a:rPr>
              <a:t>uscle</a:t>
            </a:r>
            <a:endParaRPr lang="en-CA" sz="4000" b="1" dirty="0">
              <a:latin typeface="Helvetica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E15471-457C-486B-B8D3-421435474A09}"/>
              </a:ext>
            </a:extLst>
          </p:cNvPr>
          <p:cNvSpPr txBox="1"/>
          <p:nvPr/>
        </p:nvSpPr>
        <p:spPr>
          <a:xfrm>
            <a:off x="5898996" y="3307709"/>
            <a:ext cx="2318263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A" sz="4000" b="1" dirty="0" err="1">
                <a:latin typeface="Helvetica" pitchFamily="2" charset="0"/>
              </a:rPr>
              <a:t>ogenous</a:t>
            </a:r>
            <a:endParaRPr lang="en-CA" sz="4000" b="1" dirty="0">
              <a:latin typeface="Helvetic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47B799-B4B0-4790-AC63-2747577778D9}"/>
              </a:ext>
            </a:extLst>
          </p:cNvPr>
          <p:cNvSpPr txBox="1"/>
          <p:nvPr/>
        </p:nvSpPr>
        <p:spPr>
          <a:xfrm>
            <a:off x="5390518" y="4098710"/>
            <a:ext cx="1410964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A" sz="4000" b="1" dirty="0" err="1">
                <a:latin typeface="Helvetica" pitchFamily="2" charset="0"/>
              </a:rPr>
              <a:t>epair</a:t>
            </a:r>
            <a:endParaRPr lang="en-CA" sz="4000" b="1" dirty="0">
              <a:latin typeface="Helvetica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9F5D82-6D3B-4706-AFB4-9F3A285F808B}"/>
              </a:ext>
            </a:extLst>
          </p:cNvPr>
          <p:cNvSpPr txBox="1"/>
          <p:nvPr/>
        </p:nvSpPr>
        <p:spPr>
          <a:xfrm>
            <a:off x="4908977" y="2516708"/>
            <a:ext cx="612668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A" sz="4000" b="1" dirty="0">
                <a:ln w="15875">
                  <a:solidFill>
                    <a:srgbClr val="C00000"/>
                  </a:solidFill>
                </a:ln>
                <a:solidFill>
                  <a:schemeClr val="bg1"/>
                </a:solidFill>
                <a:latin typeface="Helvetica" pitchFamily="2" charset="0"/>
              </a:rPr>
              <a:t>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FA8861-EE9E-437F-9AFE-D4C48FC3F1D0}"/>
              </a:ext>
            </a:extLst>
          </p:cNvPr>
          <p:cNvSpPr txBox="1"/>
          <p:nvPr/>
        </p:nvSpPr>
        <p:spPr>
          <a:xfrm>
            <a:off x="4908977" y="3307709"/>
            <a:ext cx="1151277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A" sz="4000" b="1" dirty="0">
                <a:ln w="15875">
                  <a:solidFill>
                    <a:srgbClr val="C00000"/>
                  </a:solidFill>
                </a:ln>
                <a:solidFill>
                  <a:schemeClr val="bg1"/>
                </a:solidFill>
                <a:latin typeface="Helvetica" pitchFamily="2" charset="0"/>
              </a:rPr>
              <a:t>End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203B70-0708-48EA-8B13-CC62BEE95C46}"/>
              </a:ext>
            </a:extLst>
          </p:cNvPr>
          <p:cNvSpPr txBox="1"/>
          <p:nvPr/>
        </p:nvSpPr>
        <p:spPr>
          <a:xfrm>
            <a:off x="4966685" y="4098710"/>
            <a:ext cx="554960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A" sz="4000" b="1" dirty="0">
                <a:ln w="15875">
                  <a:solidFill>
                    <a:srgbClr val="C00000"/>
                  </a:solidFill>
                </a:ln>
                <a:solidFill>
                  <a:schemeClr val="bg1"/>
                </a:solidFill>
                <a:latin typeface="Helvetica" pitchFamily="2" charset="0"/>
              </a:rPr>
              <a:t>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5368AF-B985-4C43-9F4F-8AA08F2EC3B7}"/>
              </a:ext>
            </a:extLst>
          </p:cNvPr>
          <p:cNvSpPr txBox="1"/>
          <p:nvPr/>
        </p:nvSpPr>
        <p:spPr>
          <a:xfrm>
            <a:off x="4966685" y="4889711"/>
            <a:ext cx="1665841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CA" sz="4000" b="1" dirty="0">
                <a:latin typeface="Helvetica" pitchFamily="2" charset="0"/>
              </a:rPr>
              <a:t>Model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545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/>
      <p:bldP spid="1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8D28453-3FB2-4117-B747-3B76CE61A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99" y="2775197"/>
            <a:ext cx="2880360" cy="29078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578B0A-18B2-4DF1-91AC-BBF04B31C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3941" y="2852703"/>
            <a:ext cx="2880360" cy="28302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BED061-5669-4F74-85EA-6924B2F46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458" y="2775197"/>
            <a:ext cx="2879083" cy="29078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7137F45-C5F5-493E-A03C-5657280BF8D6}"/>
              </a:ext>
            </a:extLst>
          </p:cNvPr>
          <p:cNvSpPr txBox="1"/>
          <p:nvPr/>
        </p:nvSpPr>
        <p:spPr>
          <a:xfrm>
            <a:off x="980950" y="2051565"/>
            <a:ext cx="288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Original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578218-EC60-47B2-BA70-1BFD564FF9D1}"/>
              </a:ext>
            </a:extLst>
          </p:cNvPr>
          <p:cNvSpPr txBox="1"/>
          <p:nvPr/>
        </p:nvSpPr>
        <p:spPr>
          <a:xfrm>
            <a:off x="4656458" y="2045090"/>
            <a:ext cx="288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Preprocessing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1016C3-5AC5-4B75-A276-D15123709BDD}"/>
              </a:ext>
            </a:extLst>
          </p:cNvPr>
          <p:cNvSpPr txBox="1"/>
          <p:nvPr/>
        </p:nvSpPr>
        <p:spPr>
          <a:xfrm>
            <a:off x="8343941" y="2051565"/>
            <a:ext cx="288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/>
              <a:t>Binarized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DA1EDC-5801-48F7-9065-B9B7CFB72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2801662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E87E7-5382-44F3-A5FD-F3DCD315F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>
                <a:latin typeface="Helvetica" pitchFamily="2" charset="0"/>
              </a:rPr>
              <a:t>OPlanaR</a:t>
            </a:r>
            <a:r>
              <a:rPr lang="en-CA" dirty="0">
                <a:latin typeface="Helvetica" pitchFamily="2" charset="0"/>
              </a:rPr>
              <a:t> was implemented in an end-to-end image analysis pipeline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49317E8-6057-4BE9-A195-C5BE91C25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145" y="1690688"/>
            <a:ext cx="6559709" cy="49611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5864BAE-E6CF-4905-B3B4-305DF988C453}"/>
              </a:ext>
            </a:extLst>
          </p:cNvPr>
          <p:cNvSpPr/>
          <p:nvPr/>
        </p:nvSpPr>
        <p:spPr>
          <a:xfrm>
            <a:off x="5289175" y="3343835"/>
            <a:ext cx="1586753" cy="8516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08330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E87E7-5382-44F3-A5FD-F3DCD315F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>
                <a:latin typeface="Helvetica" pitchFamily="2" charset="0"/>
              </a:rPr>
              <a:t>OPlanaR</a:t>
            </a:r>
            <a:r>
              <a:rPr lang="en-CA" dirty="0">
                <a:latin typeface="Helvetica" pitchFamily="2" charset="0"/>
              </a:rPr>
              <a:t> was implemented in an end-to-end image analysis pipeline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49317E8-6057-4BE9-A195-C5BE91C25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145" y="1690688"/>
            <a:ext cx="6559709" cy="49611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5864BAE-E6CF-4905-B3B4-305DF988C453}"/>
              </a:ext>
            </a:extLst>
          </p:cNvPr>
          <p:cNvSpPr/>
          <p:nvPr/>
        </p:nvSpPr>
        <p:spPr>
          <a:xfrm>
            <a:off x="7171763" y="2904565"/>
            <a:ext cx="1586753" cy="4213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32817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E87E7-5382-44F3-A5FD-F3DCD315F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>
                <a:latin typeface="Helvetica" pitchFamily="2" charset="0"/>
              </a:rPr>
              <a:t>OPlanaR</a:t>
            </a:r>
            <a:r>
              <a:rPr lang="en-CA" dirty="0">
                <a:latin typeface="Helvetica" pitchFamily="2" charset="0"/>
              </a:rPr>
              <a:t> was implemented in an end-to-end image analysis pipeline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149317E8-6057-4BE9-A195-C5BE91C25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145" y="1690688"/>
            <a:ext cx="6559709" cy="49611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5864BAE-E6CF-4905-B3B4-305DF988C453}"/>
              </a:ext>
            </a:extLst>
          </p:cNvPr>
          <p:cNvSpPr/>
          <p:nvPr/>
        </p:nvSpPr>
        <p:spPr>
          <a:xfrm>
            <a:off x="6678704" y="4249271"/>
            <a:ext cx="2545978" cy="4213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69788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B7907-01B4-4B9E-9550-1758A2517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>
                <a:latin typeface="Helvetica" pitchFamily="2" charset="0"/>
              </a:rPr>
              <a:t>4 manually annotated MEndR images were used to validate model performance</a:t>
            </a:r>
            <a:endParaRPr lang="en-CA" dirty="0">
              <a:latin typeface="Helvetica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E67419-AFAA-406A-B0D8-78CCE143878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575" y="1690688"/>
            <a:ext cx="6648450" cy="491966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6060EBB-8633-4517-A407-7429BFFB23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24375" cy="466725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>
                <a:latin typeface="Helvetica" pitchFamily="2" charset="0"/>
              </a:rPr>
              <a:t>Average deviation between means 6.5%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Helvetica" pitchFamily="2" charset="0"/>
              </a:rPr>
              <a:t>Kolmogorov-Smirnoff statistical test</a:t>
            </a:r>
          </a:p>
          <a:p>
            <a:pPr marL="742950" lvl="1" indent="-285750"/>
            <a:r>
              <a:rPr lang="en-CA" dirty="0">
                <a:latin typeface="Helvetica" pitchFamily="2" charset="0"/>
              </a:rPr>
              <a:t>2 distributions are similar</a:t>
            </a:r>
          </a:p>
          <a:p>
            <a:pPr marL="742950" lvl="1" indent="-285750"/>
            <a:r>
              <a:rPr lang="en-CA" dirty="0">
                <a:latin typeface="Helvetica" pitchFamily="2" charset="0"/>
              </a:rPr>
              <a:t>2 distributions are not</a:t>
            </a:r>
          </a:p>
        </p:txBody>
      </p:sp>
    </p:spTree>
    <p:extLst>
      <p:ext uri="{BB962C8B-B14F-4D97-AF65-F5344CB8AC3E}">
        <p14:creationId xmlns:p14="http://schemas.microsoft.com/office/powerpoint/2010/main" val="39359746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D22C4-0811-4207-BBE4-B0B804A4A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The pipeline is also much faster than manual annotation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5AA1E06-9C0C-4E91-A100-587D834F70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115870"/>
              </p:ext>
            </p:extLst>
          </p:nvPr>
        </p:nvGraphicFramePr>
        <p:xfrm>
          <a:off x="6353177" y="3268756"/>
          <a:ext cx="5157694" cy="1772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78847">
                  <a:extLst>
                    <a:ext uri="{9D8B030D-6E8A-4147-A177-3AD203B41FA5}">
                      <a16:colId xmlns:a16="http://schemas.microsoft.com/office/drawing/2014/main" val="913134271"/>
                    </a:ext>
                  </a:extLst>
                </a:gridCol>
                <a:gridCol w="2578847">
                  <a:extLst>
                    <a:ext uri="{9D8B030D-6E8A-4147-A177-3AD203B41FA5}">
                      <a16:colId xmlns:a16="http://schemas.microsoft.com/office/drawing/2014/main" val="3973421017"/>
                    </a:ext>
                  </a:extLst>
                </a:gridCol>
              </a:tblGrid>
              <a:tr h="443180"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Helvetica" pitchFamily="2" charset="0"/>
                        </a:rPr>
                        <a:t>Stage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Helvetica" pitchFamily="2" charset="0"/>
                        </a:rPr>
                        <a:t>% of pipeline runtime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4214739"/>
                  </a:ext>
                </a:extLst>
              </a:tr>
              <a:tr h="443180"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Helvetica" pitchFamily="2" charset="0"/>
                        </a:rPr>
                        <a:t>Smoothing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Helvetica" pitchFamily="2" charset="0"/>
                        </a:rPr>
                        <a:t>16.5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0036213"/>
                  </a:ext>
                </a:extLst>
              </a:tr>
              <a:tr h="443180"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Helvetica" pitchFamily="2" charset="0"/>
                        </a:rPr>
                        <a:t>Binarization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Helvetica" pitchFamily="2" charset="0"/>
                        </a:rPr>
                        <a:t>76.8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3396241"/>
                  </a:ext>
                </a:extLst>
              </a:tr>
              <a:tr h="443180">
                <a:tc>
                  <a:txBody>
                    <a:bodyPr/>
                    <a:lstStyle/>
                    <a:p>
                      <a:pPr algn="ctr"/>
                      <a:r>
                        <a:rPr lang="en-CA" dirty="0" err="1">
                          <a:latin typeface="Helvetica" pitchFamily="2" charset="0"/>
                        </a:rPr>
                        <a:t>OPlanaR</a:t>
                      </a:r>
                      <a:endParaRPr lang="en-CA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Helvetica" pitchFamily="2" charset="0"/>
                        </a:rPr>
                        <a:t>6.7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3056987"/>
                  </a:ext>
                </a:extLst>
              </a:tr>
            </a:tbl>
          </a:graphicData>
        </a:graphic>
      </p:graphicFrame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43A54078-8B1D-4728-83C3-3262EB68F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409362"/>
              </p:ext>
            </p:extLst>
          </p:nvPr>
        </p:nvGraphicFramePr>
        <p:xfrm>
          <a:off x="6353177" y="2050454"/>
          <a:ext cx="5157694" cy="460438"/>
        </p:xfrm>
        <a:graphic>
          <a:graphicData uri="http://schemas.openxmlformats.org/drawingml/2006/table">
            <a:tbl>
              <a:tblPr firstCol="1">
                <a:tableStyleId>{073A0DAA-6AF3-43AB-8588-CEC1D06C72B9}</a:tableStyleId>
              </a:tblPr>
              <a:tblGrid>
                <a:gridCol w="2657473">
                  <a:extLst>
                    <a:ext uri="{9D8B030D-6E8A-4147-A177-3AD203B41FA5}">
                      <a16:colId xmlns:a16="http://schemas.microsoft.com/office/drawing/2014/main" val="913134271"/>
                    </a:ext>
                  </a:extLst>
                </a:gridCol>
                <a:gridCol w="2500221">
                  <a:extLst>
                    <a:ext uri="{9D8B030D-6E8A-4147-A177-3AD203B41FA5}">
                      <a16:colId xmlns:a16="http://schemas.microsoft.com/office/drawing/2014/main" val="3973421017"/>
                    </a:ext>
                  </a:extLst>
                </a:gridCol>
              </a:tblGrid>
              <a:tr h="460438"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Helvetica" pitchFamily="2" charset="0"/>
                        </a:rPr>
                        <a:t>Time per sample 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Helvetica" pitchFamily="2" charset="0"/>
                        </a:rPr>
                        <a:t>1.7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421473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BE8C3A5-E8BE-4C57-8742-62090C77CF8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0" b="6570"/>
          <a:stretch/>
        </p:blipFill>
        <p:spPr bwMode="auto">
          <a:xfrm>
            <a:off x="570942" y="1690688"/>
            <a:ext cx="5429247" cy="471935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120368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D22C4-0811-4207-BBE4-B0B804A4A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The pipeline is also much faster than manual annotation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5AA1E06-9C0C-4E91-A100-587D834F70FA}"/>
              </a:ext>
            </a:extLst>
          </p:cNvPr>
          <p:cNvGraphicFramePr>
            <a:graphicFrameLocks noGrp="1"/>
          </p:cNvGraphicFramePr>
          <p:nvPr/>
        </p:nvGraphicFramePr>
        <p:xfrm>
          <a:off x="6353177" y="3268756"/>
          <a:ext cx="5157694" cy="1772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78847">
                  <a:extLst>
                    <a:ext uri="{9D8B030D-6E8A-4147-A177-3AD203B41FA5}">
                      <a16:colId xmlns:a16="http://schemas.microsoft.com/office/drawing/2014/main" val="913134271"/>
                    </a:ext>
                  </a:extLst>
                </a:gridCol>
                <a:gridCol w="2578847">
                  <a:extLst>
                    <a:ext uri="{9D8B030D-6E8A-4147-A177-3AD203B41FA5}">
                      <a16:colId xmlns:a16="http://schemas.microsoft.com/office/drawing/2014/main" val="3973421017"/>
                    </a:ext>
                  </a:extLst>
                </a:gridCol>
              </a:tblGrid>
              <a:tr h="443180"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Helvetica" pitchFamily="2" charset="0"/>
                        </a:rPr>
                        <a:t>Stage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Helvetica" pitchFamily="2" charset="0"/>
                        </a:rPr>
                        <a:t>% of pipeline runtime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4214739"/>
                  </a:ext>
                </a:extLst>
              </a:tr>
              <a:tr h="443180"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Helvetica" pitchFamily="2" charset="0"/>
                        </a:rPr>
                        <a:t>Smoothing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Helvetica" pitchFamily="2" charset="0"/>
                        </a:rPr>
                        <a:t>16.5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0036213"/>
                  </a:ext>
                </a:extLst>
              </a:tr>
              <a:tr h="443180"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Helvetica" pitchFamily="2" charset="0"/>
                        </a:rPr>
                        <a:t>Binarization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Helvetica" pitchFamily="2" charset="0"/>
                        </a:rPr>
                        <a:t>76.8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3396241"/>
                  </a:ext>
                </a:extLst>
              </a:tr>
              <a:tr h="443180">
                <a:tc>
                  <a:txBody>
                    <a:bodyPr/>
                    <a:lstStyle/>
                    <a:p>
                      <a:pPr algn="ctr"/>
                      <a:r>
                        <a:rPr lang="en-CA" dirty="0" err="1">
                          <a:latin typeface="Helvetica" pitchFamily="2" charset="0"/>
                        </a:rPr>
                        <a:t>OPlanaR</a:t>
                      </a:r>
                      <a:endParaRPr lang="en-CA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Helvetica" pitchFamily="2" charset="0"/>
                        </a:rPr>
                        <a:t>6.7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3056987"/>
                  </a:ext>
                </a:extLst>
              </a:tr>
            </a:tbl>
          </a:graphicData>
        </a:graphic>
      </p:graphicFrame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43A54078-8B1D-4728-83C3-3262EB68FFC1}"/>
              </a:ext>
            </a:extLst>
          </p:cNvPr>
          <p:cNvGraphicFramePr>
            <a:graphicFrameLocks noGrp="1"/>
          </p:cNvGraphicFramePr>
          <p:nvPr/>
        </p:nvGraphicFramePr>
        <p:xfrm>
          <a:off x="6353177" y="2050454"/>
          <a:ext cx="5157694" cy="460438"/>
        </p:xfrm>
        <a:graphic>
          <a:graphicData uri="http://schemas.openxmlformats.org/drawingml/2006/table">
            <a:tbl>
              <a:tblPr firstCol="1">
                <a:tableStyleId>{073A0DAA-6AF3-43AB-8588-CEC1D06C72B9}</a:tableStyleId>
              </a:tblPr>
              <a:tblGrid>
                <a:gridCol w="2657473">
                  <a:extLst>
                    <a:ext uri="{9D8B030D-6E8A-4147-A177-3AD203B41FA5}">
                      <a16:colId xmlns:a16="http://schemas.microsoft.com/office/drawing/2014/main" val="913134271"/>
                    </a:ext>
                  </a:extLst>
                </a:gridCol>
                <a:gridCol w="2500221">
                  <a:extLst>
                    <a:ext uri="{9D8B030D-6E8A-4147-A177-3AD203B41FA5}">
                      <a16:colId xmlns:a16="http://schemas.microsoft.com/office/drawing/2014/main" val="3973421017"/>
                    </a:ext>
                  </a:extLst>
                </a:gridCol>
              </a:tblGrid>
              <a:tr h="460438"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Helvetica" pitchFamily="2" charset="0"/>
                        </a:rPr>
                        <a:t>Time per sample 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Helvetica" pitchFamily="2" charset="0"/>
                        </a:rPr>
                        <a:t>1.7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421473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BE8C3A5-E8BE-4C57-8742-62090C77CF8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0" b="6570"/>
          <a:stretch/>
        </p:blipFill>
        <p:spPr bwMode="auto">
          <a:xfrm>
            <a:off x="570942" y="1690688"/>
            <a:ext cx="5429247" cy="471935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4634CCE-F0A6-41F9-BBB6-2D3B2CBD8D20}"/>
              </a:ext>
            </a:extLst>
          </p:cNvPr>
          <p:cNvSpPr/>
          <p:nvPr/>
        </p:nvSpPr>
        <p:spPr>
          <a:xfrm>
            <a:off x="9448800" y="1866900"/>
            <a:ext cx="1647825" cy="866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04AF4C-BA3A-4DA2-86CA-E3DBF639E26A}"/>
              </a:ext>
            </a:extLst>
          </p:cNvPr>
          <p:cNvSpPr txBox="1"/>
          <p:nvPr/>
        </p:nvSpPr>
        <p:spPr>
          <a:xfrm>
            <a:off x="10153651" y="1371600"/>
            <a:ext cx="1647826" cy="369332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bg1"/>
                </a:solidFill>
                <a:latin typeface="Helvetica" pitchFamily="2" charset="0"/>
              </a:rPr>
              <a:t>9-17X faster!</a:t>
            </a:r>
          </a:p>
        </p:txBody>
      </p:sp>
    </p:spTree>
    <p:extLst>
      <p:ext uri="{BB962C8B-B14F-4D97-AF65-F5344CB8AC3E}">
        <p14:creationId xmlns:p14="http://schemas.microsoft.com/office/powerpoint/2010/main" val="17944189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D22C4-0811-4207-BBE4-B0B804A4A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The pipeline is also much faster than manual annotation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5AA1E06-9C0C-4E91-A100-587D834F70FA}"/>
              </a:ext>
            </a:extLst>
          </p:cNvPr>
          <p:cNvGraphicFramePr>
            <a:graphicFrameLocks noGrp="1"/>
          </p:cNvGraphicFramePr>
          <p:nvPr/>
        </p:nvGraphicFramePr>
        <p:xfrm>
          <a:off x="6353177" y="3268756"/>
          <a:ext cx="5157694" cy="1772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78847">
                  <a:extLst>
                    <a:ext uri="{9D8B030D-6E8A-4147-A177-3AD203B41FA5}">
                      <a16:colId xmlns:a16="http://schemas.microsoft.com/office/drawing/2014/main" val="913134271"/>
                    </a:ext>
                  </a:extLst>
                </a:gridCol>
                <a:gridCol w="2578847">
                  <a:extLst>
                    <a:ext uri="{9D8B030D-6E8A-4147-A177-3AD203B41FA5}">
                      <a16:colId xmlns:a16="http://schemas.microsoft.com/office/drawing/2014/main" val="3973421017"/>
                    </a:ext>
                  </a:extLst>
                </a:gridCol>
              </a:tblGrid>
              <a:tr h="443180"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Helvetica" pitchFamily="2" charset="0"/>
                        </a:rPr>
                        <a:t>Stage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Helvetica" pitchFamily="2" charset="0"/>
                        </a:rPr>
                        <a:t>% of pipeline runtime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4214739"/>
                  </a:ext>
                </a:extLst>
              </a:tr>
              <a:tr h="443180"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Helvetica" pitchFamily="2" charset="0"/>
                        </a:rPr>
                        <a:t>Smoothing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Helvetica" pitchFamily="2" charset="0"/>
                        </a:rPr>
                        <a:t>16.5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0036213"/>
                  </a:ext>
                </a:extLst>
              </a:tr>
              <a:tr h="443180"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Helvetica" pitchFamily="2" charset="0"/>
                        </a:rPr>
                        <a:t>Binarization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Helvetica" pitchFamily="2" charset="0"/>
                        </a:rPr>
                        <a:t>76.8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3396241"/>
                  </a:ext>
                </a:extLst>
              </a:tr>
              <a:tr h="443180">
                <a:tc>
                  <a:txBody>
                    <a:bodyPr/>
                    <a:lstStyle/>
                    <a:p>
                      <a:pPr algn="ctr"/>
                      <a:r>
                        <a:rPr lang="en-CA" dirty="0" err="1">
                          <a:latin typeface="Helvetica" pitchFamily="2" charset="0"/>
                        </a:rPr>
                        <a:t>OPlanaR</a:t>
                      </a:r>
                      <a:endParaRPr lang="en-CA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Helvetica" pitchFamily="2" charset="0"/>
                        </a:rPr>
                        <a:t>6.7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3056987"/>
                  </a:ext>
                </a:extLst>
              </a:tr>
            </a:tbl>
          </a:graphicData>
        </a:graphic>
      </p:graphicFrame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43A54078-8B1D-4728-83C3-3262EB68FFC1}"/>
              </a:ext>
            </a:extLst>
          </p:cNvPr>
          <p:cNvGraphicFramePr>
            <a:graphicFrameLocks noGrp="1"/>
          </p:cNvGraphicFramePr>
          <p:nvPr/>
        </p:nvGraphicFramePr>
        <p:xfrm>
          <a:off x="6353177" y="2050454"/>
          <a:ext cx="5157694" cy="460438"/>
        </p:xfrm>
        <a:graphic>
          <a:graphicData uri="http://schemas.openxmlformats.org/drawingml/2006/table">
            <a:tbl>
              <a:tblPr firstCol="1">
                <a:tableStyleId>{073A0DAA-6AF3-43AB-8588-CEC1D06C72B9}</a:tableStyleId>
              </a:tblPr>
              <a:tblGrid>
                <a:gridCol w="2657473">
                  <a:extLst>
                    <a:ext uri="{9D8B030D-6E8A-4147-A177-3AD203B41FA5}">
                      <a16:colId xmlns:a16="http://schemas.microsoft.com/office/drawing/2014/main" val="913134271"/>
                    </a:ext>
                  </a:extLst>
                </a:gridCol>
                <a:gridCol w="2500221">
                  <a:extLst>
                    <a:ext uri="{9D8B030D-6E8A-4147-A177-3AD203B41FA5}">
                      <a16:colId xmlns:a16="http://schemas.microsoft.com/office/drawing/2014/main" val="3973421017"/>
                    </a:ext>
                  </a:extLst>
                </a:gridCol>
              </a:tblGrid>
              <a:tr h="460438"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Helvetica" pitchFamily="2" charset="0"/>
                        </a:rPr>
                        <a:t>Time per sample 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>
                          <a:latin typeface="Helvetica" pitchFamily="2" charset="0"/>
                        </a:rPr>
                        <a:t>1.7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421473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BE8C3A5-E8BE-4C57-8742-62090C77CF8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0" b="6570"/>
          <a:stretch/>
        </p:blipFill>
        <p:spPr bwMode="auto">
          <a:xfrm>
            <a:off x="570942" y="1690688"/>
            <a:ext cx="5429247" cy="471935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4634CCE-F0A6-41F9-BBB6-2D3B2CBD8D20}"/>
              </a:ext>
            </a:extLst>
          </p:cNvPr>
          <p:cNvSpPr/>
          <p:nvPr/>
        </p:nvSpPr>
        <p:spPr>
          <a:xfrm>
            <a:off x="9448800" y="1866900"/>
            <a:ext cx="1647825" cy="866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04AF4C-BA3A-4DA2-86CA-E3DBF639E26A}"/>
              </a:ext>
            </a:extLst>
          </p:cNvPr>
          <p:cNvSpPr txBox="1"/>
          <p:nvPr/>
        </p:nvSpPr>
        <p:spPr>
          <a:xfrm>
            <a:off x="10153651" y="1371600"/>
            <a:ext cx="1647826" cy="369332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bg1"/>
                </a:solidFill>
                <a:latin typeface="Helvetica" pitchFamily="2" charset="0"/>
              </a:rPr>
              <a:t>9-17X faster!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1A2DC2-739F-4168-B32F-BAB54B939882}"/>
              </a:ext>
            </a:extLst>
          </p:cNvPr>
          <p:cNvSpPr/>
          <p:nvPr/>
        </p:nvSpPr>
        <p:spPr>
          <a:xfrm>
            <a:off x="6753225" y="4143375"/>
            <a:ext cx="434340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DCB92C-CC5F-4E5A-8228-07BB191AFE07}"/>
              </a:ext>
            </a:extLst>
          </p:cNvPr>
          <p:cNvSpPr txBox="1"/>
          <p:nvPr/>
        </p:nvSpPr>
        <p:spPr>
          <a:xfrm>
            <a:off x="9629775" y="5253391"/>
            <a:ext cx="2343150" cy="646331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bg1"/>
                </a:solidFill>
                <a:latin typeface="Helvetica" pitchFamily="2" charset="0"/>
              </a:rPr>
              <a:t>Binarization is very slow</a:t>
            </a:r>
          </a:p>
        </p:txBody>
      </p:sp>
    </p:spTree>
    <p:extLst>
      <p:ext uri="{BB962C8B-B14F-4D97-AF65-F5344CB8AC3E}">
        <p14:creationId xmlns:p14="http://schemas.microsoft.com/office/powerpoint/2010/main" val="15769233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BD99-3A4F-4F9D-A049-4A53662A9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Limitations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82D1E-31FF-4380-A34C-03C871CC9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34639" cy="4351338"/>
          </a:xfrm>
        </p:spPr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Low density images (1.15%)</a:t>
            </a:r>
          </a:p>
          <a:p>
            <a:r>
              <a:rPr lang="en-CA" dirty="0">
                <a:latin typeface="Helvetica" pitchFamily="2" charset="0"/>
              </a:rPr>
              <a:t>Speed up graph cuts (CNNs</a:t>
            </a:r>
            <a:r>
              <a:rPr lang="en-CA">
                <a:latin typeface="Helvetica" pitchFamily="2" charset="0"/>
              </a:rPr>
              <a:t>, parallelization)</a:t>
            </a:r>
            <a:endParaRPr lang="en-CA" dirty="0">
              <a:latin typeface="Helvetica" pitchFamily="2" charset="0"/>
            </a:endParaRPr>
          </a:p>
          <a:p>
            <a:r>
              <a:rPr lang="en-CA" dirty="0">
                <a:latin typeface="Helvetica" pitchFamily="2" charset="0"/>
              </a:rPr>
              <a:t>Better artificial networks </a:t>
            </a:r>
          </a:p>
          <a:p>
            <a:r>
              <a:rPr lang="en-CA" dirty="0">
                <a:latin typeface="Helvetica" pitchFamily="2" charset="0"/>
              </a:rPr>
              <a:t>Tailored skeletonization</a:t>
            </a:r>
          </a:p>
          <a:p>
            <a:r>
              <a:rPr lang="en-CA" dirty="0">
                <a:latin typeface="Helvetica" pitchFamily="2" charset="0"/>
              </a:rPr>
              <a:t>Use ML for outlier detection</a:t>
            </a:r>
          </a:p>
          <a:p>
            <a:r>
              <a:rPr lang="en-CA" dirty="0">
                <a:latin typeface="Helvetica" pitchFamily="2" charset="0"/>
              </a:rPr>
              <a:t>GUI for interpretability</a:t>
            </a:r>
          </a:p>
          <a:p>
            <a:endParaRPr lang="en-CA" dirty="0">
              <a:latin typeface="Helvetica" pitchFamily="2" charset="0"/>
            </a:endParaRPr>
          </a:p>
          <a:p>
            <a:endParaRPr lang="en-CA" dirty="0">
              <a:latin typeface="Helvetica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6AEF13-31BF-41F1-8C15-B1358D21D0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950185" y="1925017"/>
            <a:ext cx="5499693" cy="315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3772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942D9-5893-4C73-9745-BFD1E6EC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9192D-2DFC-4B1E-9ABE-4049B77D09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>
                <a:latin typeface="Helvetica" pitchFamily="2" charset="0"/>
              </a:rPr>
              <a:t>OPlanaR</a:t>
            </a:r>
            <a:r>
              <a:rPr lang="en-CA" dirty="0">
                <a:latin typeface="Helvetica" pitchFamily="2" charset="0"/>
              </a:rPr>
              <a:t> and image analysis pipeline are promising methods!</a:t>
            </a:r>
          </a:p>
          <a:p>
            <a:pPr lvl="1"/>
            <a:r>
              <a:rPr lang="en-CA" dirty="0">
                <a:latin typeface="Helvetica" pitchFamily="2" charset="0"/>
              </a:rPr>
              <a:t>Much faster than human annotation</a:t>
            </a:r>
          </a:p>
          <a:p>
            <a:pPr lvl="1"/>
            <a:r>
              <a:rPr lang="en-CA" dirty="0">
                <a:latin typeface="Helvetica" pitchFamily="2" charset="0"/>
              </a:rPr>
              <a:t>They extend beyond diameter and muscle fiber images</a:t>
            </a:r>
          </a:p>
          <a:p>
            <a:r>
              <a:rPr lang="en-CA" dirty="0">
                <a:latin typeface="Helvetica" pitchFamily="2" charset="0"/>
              </a:rPr>
              <a:t>Takes us one step closer to discovering new therapeutics that enhance muscle health through </a:t>
            </a:r>
            <a:r>
              <a:rPr lang="en-CA">
                <a:latin typeface="Helvetica" pitchFamily="2" charset="0"/>
              </a:rPr>
              <a:t>MEndR</a:t>
            </a:r>
            <a:endParaRPr lang="en-CA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313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ECD6C-565D-4BD1-8184-3E43F0DCB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err="1">
                <a:latin typeface="Helvetica" pitchFamily="2" charset="0"/>
              </a:rPr>
              <a:t>MEndR</a:t>
            </a:r>
            <a:r>
              <a:rPr lang="en-CA" dirty="0">
                <a:latin typeface="Helvetica" pitchFamily="2" charset="0"/>
              </a:rPr>
              <a:t> is a </a:t>
            </a:r>
            <a:r>
              <a:rPr lang="en-CA" dirty="0">
                <a:solidFill>
                  <a:srgbClr val="C00000"/>
                </a:solidFill>
                <a:latin typeface="Helvetica" pitchFamily="2" charset="0"/>
              </a:rPr>
              <a:t>3D model </a:t>
            </a:r>
            <a:r>
              <a:rPr lang="en-CA" dirty="0">
                <a:latin typeface="Helvetica" pitchFamily="2" charset="0"/>
              </a:rPr>
              <a:t>that can help drive discovery in muscle regeneration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05EECBE-20D8-4ECA-8A90-4AADF7B6539B}"/>
              </a:ext>
            </a:extLst>
          </p:cNvPr>
          <p:cNvGrpSpPr/>
          <p:nvPr/>
        </p:nvGrpSpPr>
        <p:grpSpPr>
          <a:xfrm>
            <a:off x="850617" y="2287372"/>
            <a:ext cx="4831813" cy="3117008"/>
            <a:chOff x="838199" y="2287372"/>
            <a:chExt cx="4831813" cy="311700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FCB60AA-A069-4CAD-B6E8-A9515F738C61}"/>
                </a:ext>
              </a:extLst>
            </p:cNvPr>
            <p:cNvGrpSpPr/>
            <p:nvPr/>
          </p:nvGrpSpPr>
          <p:grpSpPr>
            <a:xfrm>
              <a:off x="838199" y="2287372"/>
              <a:ext cx="4831813" cy="3117008"/>
              <a:chOff x="838199" y="3194892"/>
              <a:chExt cx="4831813" cy="3117008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B8F6333-2BC6-46D8-93CB-4D226F79BA01}"/>
                  </a:ext>
                </a:extLst>
              </p:cNvPr>
              <p:cNvSpPr/>
              <p:nvPr/>
            </p:nvSpPr>
            <p:spPr>
              <a:xfrm>
                <a:off x="838199" y="3194892"/>
                <a:ext cx="4831813" cy="3117008"/>
              </a:xfrm>
              <a:prstGeom prst="rect">
                <a:avLst/>
              </a:prstGeom>
              <a:solidFill>
                <a:srgbClr val="F9F9F9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1CA0158-5049-42F4-861B-00AE7C3E69B6}"/>
                  </a:ext>
                </a:extLst>
              </p:cNvPr>
              <p:cNvSpPr txBox="1"/>
              <p:nvPr/>
            </p:nvSpPr>
            <p:spPr>
              <a:xfrm>
                <a:off x="2447448" y="3362700"/>
                <a:ext cx="161331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000" b="1" dirty="0">
                    <a:latin typeface="Helvetica" pitchFamily="2" charset="0"/>
                  </a:rPr>
                  <a:t>2D Models</a:t>
                </a:r>
              </a:p>
            </p:txBody>
          </p:sp>
        </p:grpSp>
        <p:pic>
          <p:nvPicPr>
            <p:cNvPr id="4" name="Picture 4" descr="Download Free png Vector Bacteria Petri Dish Picture Royalty Free Library  ... - DLPNG.com">
              <a:extLst>
                <a:ext uri="{FF2B5EF4-FFF2-40B4-BE49-F238E27FC236}">
                  <a16:creationId xmlns:a16="http://schemas.microsoft.com/office/drawing/2014/main" id="{2F2239A9-C26F-4397-95E1-E8535F4B47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16098" y1="37637" x2="16098" y2="3763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9653" y="3257810"/>
              <a:ext cx="3928904" cy="1744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5F8A6C4-5930-4EEE-B11A-7ABBB95D93F0}"/>
              </a:ext>
            </a:extLst>
          </p:cNvPr>
          <p:cNvSpPr txBox="1"/>
          <p:nvPr/>
        </p:nvSpPr>
        <p:spPr>
          <a:xfrm>
            <a:off x="-6158" y="6123543"/>
            <a:ext cx="1219815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Helvetica" pitchFamily="2" charset="0"/>
              </a:rPr>
              <a:t>Fig 1: Kundu, S., Reis, R. Biomaterials for 3D Tumor Modeling (2020)</a:t>
            </a:r>
          </a:p>
          <a:p>
            <a:r>
              <a:rPr lang="en-CA" sz="1400" dirty="0">
                <a:latin typeface="Helvetica" pitchFamily="2" charset="0"/>
              </a:rPr>
              <a:t>Fig 2: </a:t>
            </a:r>
            <a:r>
              <a:rPr lang="en-CA" sz="1400" dirty="0" err="1">
                <a:latin typeface="Helvetica" pitchFamily="2" charset="0"/>
              </a:rPr>
              <a:t>Rodenhizer</a:t>
            </a:r>
            <a:r>
              <a:rPr lang="en-CA" sz="1400" dirty="0">
                <a:latin typeface="Helvetica" pitchFamily="2" charset="0"/>
              </a:rPr>
              <a:t>, D. et al. A three-dimensional engineered tumour for spatial snapshot analysis of cell metabolism and phenotype in hypoxic gradients (2016). Nat. Mater. 15, 227–234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8246D9-F102-42C2-AE95-D5CEA383950F}"/>
              </a:ext>
            </a:extLst>
          </p:cNvPr>
          <p:cNvGrpSpPr/>
          <p:nvPr/>
        </p:nvGrpSpPr>
        <p:grpSpPr>
          <a:xfrm>
            <a:off x="6521987" y="2287372"/>
            <a:ext cx="4831813" cy="3117008"/>
            <a:chOff x="6521987" y="2287372"/>
            <a:chExt cx="4831813" cy="311700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EF71F6D-16CF-43EB-ACF8-7918096910EA}"/>
                </a:ext>
              </a:extLst>
            </p:cNvPr>
            <p:cNvGrpSpPr/>
            <p:nvPr/>
          </p:nvGrpSpPr>
          <p:grpSpPr>
            <a:xfrm>
              <a:off x="6521987" y="2287372"/>
              <a:ext cx="4831813" cy="3117008"/>
              <a:chOff x="6521986" y="3181274"/>
              <a:chExt cx="4831813" cy="3117008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FF33AD5-49CC-4A64-AA55-C9335DCC0471}"/>
                  </a:ext>
                </a:extLst>
              </p:cNvPr>
              <p:cNvSpPr/>
              <p:nvPr/>
            </p:nvSpPr>
            <p:spPr>
              <a:xfrm>
                <a:off x="6521986" y="3181274"/>
                <a:ext cx="4831813" cy="3117008"/>
              </a:xfrm>
              <a:prstGeom prst="rect">
                <a:avLst/>
              </a:prstGeom>
              <a:solidFill>
                <a:srgbClr val="F9F9F9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pic>
            <p:nvPicPr>
              <p:cNvPr id="6" name="Content Placeholder 4" descr="A picture containing text, toiletry, cosmetic&#10;&#10;Description automatically generated">
                <a:extLst>
                  <a:ext uri="{FF2B5EF4-FFF2-40B4-BE49-F238E27FC236}">
                    <a16:creationId xmlns:a16="http://schemas.microsoft.com/office/drawing/2014/main" id="{A6D7B700-69E4-4FB0-A333-A476E311E5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40057" b="93340" l="56140" r="85357">
                            <a14:foregroundMark x1="71454" y1="63609" x2="71454" y2="63609"/>
                            <a14:foregroundMark x1="70228" y1="60947" x2="70228" y2="60947"/>
                            <a14:foregroundMark x1="83538" y1="58580" x2="83538" y2="5858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488" t="33397" r="10991"/>
              <a:stretch/>
            </p:blipFill>
            <p:spPr>
              <a:xfrm>
                <a:off x="6720287" y="3917000"/>
                <a:ext cx="1986304" cy="2144248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A99C2E-2A86-4CA6-8729-9A160276E048}"/>
                  </a:ext>
                </a:extLst>
              </p:cNvPr>
              <p:cNvSpPr txBox="1"/>
              <p:nvPr/>
            </p:nvSpPr>
            <p:spPr>
              <a:xfrm>
                <a:off x="8201100" y="3359572"/>
                <a:ext cx="14735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000" b="1" dirty="0">
                    <a:latin typeface="Helvetica" pitchFamily="2" charset="0"/>
                  </a:rPr>
                  <a:t>3D Models</a:t>
                </a:r>
              </a:p>
            </p:txBody>
          </p:sp>
          <p:pic>
            <p:nvPicPr>
              <p:cNvPr id="11" name="Picture 10" descr="Diagram&#10;&#10;Description automatically generated">
                <a:extLst>
                  <a:ext uri="{FF2B5EF4-FFF2-40B4-BE49-F238E27FC236}">
                    <a16:creationId xmlns:a16="http://schemas.microsoft.com/office/drawing/2014/main" id="{11E64777-1F6A-48DD-A54B-3597AA2C4E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45063" b="74063" l="3928" r="60722">
                            <a14:foregroundMark x1="16773" y1="51625" x2="16773" y2="51625"/>
                            <a14:foregroundMark x1="11996" y1="49375" x2="11996" y2="49375"/>
                            <a14:foregroundMark x1="9236" y1="46000" x2="9236" y2="46000"/>
                            <a14:foregroundMark x1="22187" y1="46375" x2="22187" y2="46375"/>
                            <a14:foregroundMark x1="17410" y1="62250" x2="17410" y2="62250"/>
                            <a14:foregroundMark x1="6794" y1="57813" x2="6794" y2="57813"/>
                            <a14:foregroundMark x1="9236" y1="56437" x2="9236" y2="56437"/>
                            <a14:foregroundMark x1="11996" y1="57438" x2="11996" y2="57438"/>
                            <a14:foregroundMark x1="12314" y1="60250" x2="12314" y2="61438"/>
                            <a14:foregroundMark x1="15393" y1="64688" x2="15393" y2="64688"/>
                            <a14:foregroundMark x1="16348" y1="64688" x2="16348" y2="64688"/>
                            <a14:foregroundMark x1="20170" y1="64063" x2="20170" y2="64063"/>
                            <a14:foregroundMark x1="20807" y1="64063" x2="20807" y2="64063"/>
                            <a14:foregroundMark x1="23885" y1="63625" x2="23885" y2="63625"/>
                            <a14:foregroundMark x1="24204" y1="63625" x2="24204" y2="63625"/>
                            <a14:foregroundMark x1="17728" y1="60625" x2="17728" y2="60625"/>
                            <a14:foregroundMark x1="17410" y1="59062" x2="17410" y2="59062"/>
                            <a14:foregroundMark x1="14331" y1="56625" x2="14331" y2="56625"/>
                            <a14:foregroundMark x1="15074" y1="55437" x2="15074" y2="55437"/>
                            <a14:foregroundMark x1="16773" y1="54813" x2="16773" y2="54813"/>
                            <a14:foregroundMark x1="18471" y1="54625" x2="18471" y2="54625"/>
                            <a14:foregroundMark x1="18471" y1="54438" x2="18471" y2="54438"/>
                            <a14:foregroundMark x1="19427" y1="53000" x2="19427" y2="53000"/>
                            <a14:foregroundMark x1="20170" y1="51375" x2="20488" y2="50813"/>
                            <a14:foregroundMark x1="20807" y1="50625" x2="20807" y2="50625"/>
                            <a14:foregroundMark x1="21550" y1="50375" x2="21550" y2="50375"/>
                            <a14:foregroundMark x1="22505" y1="50000" x2="22505" y2="50000"/>
                            <a14:foregroundMark x1="22505" y1="49563" x2="22505" y2="49563"/>
                            <a14:foregroundMark x1="22187" y1="49000" x2="22187" y2="49000"/>
                            <a14:foregroundMark x1="19851" y1="48375" x2="19851" y2="48375"/>
                            <a14:foregroundMark x1="19851" y1="48375" x2="19851" y2="48375"/>
                            <a14:foregroundMark x1="19851" y1="48375" x2="19851" y2="48375"/>
                            <a14:foregroundMark x1="17091" y1="47375" x2="17091" y2="47375"/>
                            <a14:foregroundMark x1="17091" y1="47375" x2="17091" y2="47375"/>
                            <a14:foregroundMark x1="17091" y1="47375" x2="17091" y2="47375"/>
                            <a14:foregroundMark x1="14650" y1="46813" x2="14650" y2="46813"/>
                            <a14:foregroundMark x1="12314" y1="47000" x2="12314" y2="47000"/>
                            <a14:foregroundMark x1="10934" y1="47813" x2="10934" y2="47813"/>
                            <a14:foregroundMark x1="8917" y1="49188" x2="8917" y2="49188"/>
                            <a14:foregroundMark x1="8174" y1="50625" x2="7856" y2="51625"/>
                            <a14:foregroundMark x1="7219" y1="52812" x2="7219" y2="52812"/>
                            <a14:foregroundMark x1="6476" y1="54438" x2="6476" y2="54438"/>
                            <a14:foregroundMark x1="5839" y1="55000" x2="5839" y2="55000"/>
                            <a14:foregroundMark x1="5839" y1="55000" x2="5839" y2="55000"/>
                            <a14:foregroundMark x1="5520" y1="57000" x2="5520" y2="57000"/>
                            <a14:foregroundMark x1="5520" y1="58000" x2="5520" y2="58000"/>
                            <a14:foregroundMark x1="5520" y1="59250" x2="5520" y2="59250"/>
                            <a14:foregroundMark x1="5839" y1="60063" x2="5839" y2="60063"/>
                            <a14:foregroundMark x1="6476" y1="60813" x2="6476" y2="60813"/>
                            <a14:foregroundMark x1="6794" y1="61438" x2="6794" y2="61438"/>
                            <a14:foregroundMark x1="7537" y1="61875" x2="7537" y2="62438"/>
                            <a14:foregroundMark x1="7537" y1="63250" x2="7537" y2="63250"/>
                            <a14:foregroundMark x1="7856" y1="63438" x2="7856" y2="63438"/>
                            <a14:foregroundMark x1="7856" y1="64063" x2="7856" y2="64063"/>
                            <a14:foregroundMark x1="14013" y1="64688" x2="14013" y2="64688"/>
                            <a14:foregroundMark x1="15393" y1="64688" x2="15393" y2="64688"/>
                            <a14:foregroundMark x1="5839" y1="64875" x2="5839" y2="64875"/>
                            <a14:foregroundMark x1="4459" y1="65063" x2="4459" y2="65063"/>
                            <a14:foregroundMark x1="4459" y1="64688" x2="4459" y2="64688"/>
                            <a14:foregroundMark x1="26858" y1="64375" x2="26858" y2="64375"/>
                            <a14:foregroundMark x1="3928" y1="65750" x2="3928" y2="65750"/>
                            <a14:foregroundMark x1="8917" y1="65375" x2="8917" y2="65375"/>
                            <a14:foregroundMark x1="40127" y1="71813" x2="40127" y2="71813"/>
                            <a14:foregroundMark x1="45435" y1="71625" x2="45435" y2="71625"/>
                            <a14:foregroundMark x1="59342" y1="72188" x2="59342" y2="72188"/>
                            <a14:foregroundMark x1="60191" y1="72188" x2="60191" y2="72188"/>
                            <a14:foregroundMark x1="61146" y1="71813" x2="61146" y2="71813"/>
                            <a14:foregroundMark x1="25690" y1="51000" x2="25690" y2="51000"/>
                            <a14:foregroundMark x1="23673" y1="48188" x2="23673" y2="48188"/>
                            <a14:foregroundMark x1="25478" y1="48750" x2="25478" y2="48750"/>
                            <a14:foregroundMark x1="15074" y1="45063" x2="15074" y2="45063"/>
                            <a14:foregroundMark x1="12420" y1="48750" x2="12420" y2="48750"/>
                            <a14:foregroundMark x1="16561" y1="49625" x2="16561" y2="49625"/>
                            <a14:foregroundMark x1="16561" y1="49625" x2="16561" y2="49625"/>
                            <a14:foregroundMark x1="20382" y1="49438" x2="20382" y2="49438"/>
                            <a14:foregroundMark x1="20382" y1="49438" x2="20382" y2="49438"/>
                            <a14:foregroundMark x1="26327" y1="48563" x2="26327" y2="48563"/>
                            <a14:foregroundMark x1="26327" y1="48563" x2="26327" y2="48563"/>
                            <a14:foregroundMark x1="26008" y1="47000" x2="26008" y2="47000"/>
                            <a14:foregroundMark x1="45435" y1="73563" x2="45435" y2="73563"/>
                            <a14:foregroundMark x1="46709" y1="73750" x2="46709" y2="73750"/>
                            <a14:foregroundMark x1="50531" y1="73563" x2="50531" y2="73563"/>
                            <a14:foregroundMark x1="52229" y1="73563" x2="52229" y2="73563"/>
                            <a14:foregroundMark x1="53715" y1="73563" x2="53715" y2="73563"/>
                            <a14:foregroundMark x1="56157" y1="73938" x2="56157" y2="73938"/>
                            <a14:foregroundMark x1="56157" y1="73938" x2="56157" y2="73938"/>
                            <a14:foregroundMark x1="49575" y1="73563" x2="49575" y2="73563"/>
                            <a14:foregroundMark x1="48726" y1="73750" x2="48726" y2="73750"/>
                            <a14:foregroundMark x1="46072" y1="73938" x2="46072" y2="73938"/>
                            <a14:foregroundMark x1="45223" y1="74063" x2="45223" y2="74063"/>
                            <a14:foregroundMark x1="41083" y1="74063" x2="41083" y2="74063"/>
                            <a14:foregroundMark x1="41083" y1="74063" x2="41083" y2="74063"/>
                            <a14:foregroundMark x1="39915" y1="74063" x2="39915" y2="74063"/>
                            <a14:foregroundMark x1="38960" y1="73938" x2="38960" y2="73938"/>
                            <a14:foregroundMark x1="38429" y1="73750" x2="38429" y2="73750"/>
                            <a14:foregroundMark x1="37473" y1="73375" x2="37473" y2="73375"/>
                            <a14:foregroundMark x1="56688" y1="73750" x2="56688" y2="7375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4177" r="34726" b="24557"/>
              <a:stretch/>
            </p:blipFill>
            <p:spPr>
              <a:xfrm>
                <a:off x="9246052" y="4131701"/>
                <a:ext cx="2107747" cy="1714846"/>
              </a:xfrm>
              <a:prstGeom prst="rect">
                <a:avLst/>
              </a:prstGeom>
            </p:spPr>
          </p:pic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4FA28C1-3BE0-4989-9106-A838FA50F7DC}"/>
                </a:ext>
              </a:extLst>
            </p:cNvPr>
            <p:cNvSpPr txBox="1"/>
            <p:nvPr/>
          </p:nvSpPr>
          <p:spPr>
            <a:xfrm>
              <a:off x="7364626" y="4952645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>
                  <a:latin typeface="Helvetica" pitchFamily="2" charset="0"/>
                </a:rPr>
                <a:t>Fig 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5934C0-760D-4851-A094-C321D767F4D0}"/>
                </a:ext>
              </a:extLst>
            </p:cNvPr>
            <p:cNvSpPr txBox="1"/>
            <p:nvPr/>
          </p:nvSpPr>
          <p:spPr>
            <a:xfrm>
              <a:off x="9951112" y="4952645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>
                  <a:latin typeface="Helvetica" pitchFamily="2" charset="0"/>
                </a:rPr>
                <a:t>Fig 2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69627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ACFF3-3202-49ED-B50B-978F69A24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Helvetica" pitchFamily="2" charset="0"/>
              </a:rPr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98322-9458-4F5F-9F49-D6629D676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latin typeface="Helvetica" pitchFamily="2" charset="0"/>
              </a:rPr>
              <a:t>Professor Alison McGuigan, </a:t>
            </a:r>
            <a:r>
              <a:rPr lang="en-GB" dirty="0">
                <a:latin typeface="Helvetica" pitchFamily="2" charset="0"/>
              </a:rPr>
              <a:t>for allowing me to work on this project, for teaching me how to formulate a research question, and how to communicate effectively</a:t>
            </a:r>
            <a:endParaRPr lang="en-CA" dirty="0">
              <a:latin typeface="Helvetica" pitchFamily="2" charset="0"/>
            </a:endParaRPr>
          </a:p>
          <a:p>
            <a:r>
              <a:rPr lang="en-CA" dirty="0">
                <a:latin typeface="Helvetica" pitchFamily="2" charset="0"/>
              </a:rPr>
              <a:t>Jose </a:t>
            </a:r>
            <a:r>
              <a:rPr lang="en-CA" dirty="0" err="1">
                <a:latin typeface="Helvetica" pitchFamily="2" charset="0"/>
              </a:rPr>
              <a:t>Cadavid</a:t>
            </a:r>
            <a:r>
              <a:rPr lang="en-CA" dirty="0">
                <a:latin typeface="Helvetica" pitchFamily="2" charset="0"/>
              </a:rPr>
              <a:t> &amp; Amir </a:t>
            </a:r>
            <a:r>
              <a:rPr lang="en-CA" dirty="0" err="1">
                <a:latin typeface="Helvetica" pitchFamily="2" charset="0"/>
              </a:rPr>
              <a:t>Meysami</a:t>
            </a:r>
            <a:r>
              <a:rPr lang="en-CA" dirty="0">
                <a:latin typeface="Helvetica" pitchFamily="2" charset="0"/>
              </a:rPr>
              <a:t> Fard, for mentoring and supporting me during this entire project</a:t>
            </a:r>
          </a:p>
          <a:p>
            <a:r>
              <a:rPr lang="en-CA" dirty="0">
                <a:latin typeface="Helvetica" pitchFamily="2" charset="0"/>
              </a:rPr>
              <a:t>Nancy Li, for teaching me how to navigate the research space</a:t>
            </a:r>
          </a:p>
          <a:p>
            <a:r>
              <a:rPr lang="en-CA" dirty="0">
                <a:latin typeface="Helvetica" pitchFamily="2" charset="0"/>
              </a:rPr>
              <a:t>Vera Pieters and Vincenzo </a:t>
            </a:r>
            <a:r>
              <a:rPr lang="en-CA" dirty="0" err="1">
                <a:latin typeface="Helvetica" pitchFamily="2" charset="0"/>
              </a:rPr>
              <a:t>Ferrulli</a:t>
            </a:r>
            <a:r>
              <a:rPr lang="en-CA" dirty="0">
                <a:latin typeface="Helvetica" pitchFamily="2" charset="0"/>
              </a:rPr>
              <a:t>, for supporting me mentally</a:t>
            </a:r>
          </a:p>
          <a:p>
            <a:r>
              <a:rPr lang="en-CA" dirty="0">
                <a:latin typeface="Helvetica" pitchFamily="2" charset="0"/>
              </a:rPr>
              <a:t>The other members of the McGuigan Lab: </a:t>
            </a:r>
            <a:r>
              <a:rPr lang="it-IT" dirty="0">
                <a:latin typeface="Helvetica" pitchFamily="2" charset="0"/>
              </a:rPr>
              <a:t>Simon, Nila, Ileana, Michael, and Natalie, for welcoming me and inspiring me</a:t>
            </a:r>
            <a:endParaRPr lang="en-CA" dirty="0">
              <a:latin typeface="Helvetica" pitchFamily="2" charset="0"/>
            </a:endParaRPr>
          </a:p>
          <a:p>
            <a:endParaRPr lang="en-CA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31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ECD6C-565D-4BD1-8184-3E43F0DCB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err="1">
                <a:latin typeface="Helvetica" pitchFamily="2" charset="0"/>
              </a:rPr>
              <a:t>MEndR</a:t>
            </a:r>
            <a:r>
              <a:rPr lang="en-CA" dirty="0">
                <a:latin typeface="Helvetica" pitchFamily="2" charset="0"/>
              </a:rPr>
              <a:t> is a 3D model that can help drive discovery in muscle regeneration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97D4B9-BD0C-484D-A822-BDC06B2364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1" r="6671" b="44523"/>
          <a:stretch/>
        </p:blipFill>
        <p:spPr>
          <a:xfrm>
            <a:off x="903304" y="2044216"/>
            <a:ext cx="10928205" cy="378508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61A422A-7D18-4084-81B0-D048D7EA5CB5}"/>
              </a:ext>
            </a:extLst>
          </p:cNvPr>
          <p:cNvSpPr/>
          <p:nvPr/>
        </p:nvSpPr>
        <p:spPr>
          <a:xfrm>
            <a:off x="1024309" y="4336402"/>
            <a:ext cx="5376487" cy="14928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70E2BF-EF45-419D-95A7-DA5CE6648A10}"/>
              </a:ext>
            </a:extLst>
          </p:cNvPr>
          <p:cNvSpPr txBox="1"/>
          <p:nvPr/>
        </p:nvSpPr>
        <p:spPr>
          <a:xfrm>
            <a:off x="2374133" y="3613592"/>
            <a:ext cx="2199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Helvetica" pitchFamily="2" charset="0"/>
              </a:rPr>
              <a:t>Grow muscle cells in </a:t>
            </a:r>
            <a:r>
              <a:rPr lang="en-CA">
                <a:latin typeface="Helvetica" pitchFamily="2" charset="0"/>
              </a:rPr>
              <a:t>3D scaffold</a:t>
            </a:r>
            <a:endParaRPr lang="en-CA" dirty="0">
              <a:latin typeface="Helvetica" pitchFamily="2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B95C098-9032-4C5F-80D2-0703D86417B5}"/>
              </a:ext>
            </a:extLst>
          </p:cNvPr>
          <p:cNvCxnSpPr>
            <a:cxnSpLocks/>
          </p:cNvCxnSpPr>
          <p:nvPr/>
        </p:nvCxnSpPr>
        <p:spPr>
          <a:xfrm flipV="1">
            <a:off x="903304" y="5292494"/>
            <a:ext cx="0" cy="3297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CDA7493-C47D-4E2C-92A7-94E27DF0B727}"/>
              </a:ext>
            </a:extLst>
          </p:cNvPr>
          <p:cNvSpPr txBox="1"/>
          <p:nvPr/>
        </p:nvSpPr>
        <p:spPr>
          <a:xfrm>
            <a:off x="184818" y="5360863"/>
            <a:ext cx="718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Helvetica" pitchFamily="2" charset="0"/>
              </a:rPr>
              <a:t>Height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0D93308-D6BD-4B4F-8F76-96EA2A7FFE2F}"/>
              </a:ext>
            </a:extLst>
          </p:cNvPr>
          <p:cNvGrpSpPr/>
          <p:nvPr/>
        </p:nvGrpSpPr>
        <p:grpSpPr>
          <a:xfrm>
            <a:off x="10112280" y="2781613"/>
            <a:ext cx="1452119" cy="1663958"/>
            <a:chOff x="10112280" y="2278549"/>
            <a:chExt cx="1452119" cy="1663958"/>
          </a:xfrm>
        </p:grpSpPr>
        <p:pic>
          <p:nvPicPr>
            <p:cNvPr id="21" name="Picture 2" descr="Microscope Computer Icons PNG, Clipart, Angle, Animaatio, Animation, Brand,  Cartoon Free PNG Download">
              <a:extLst>
                <a:ext uri="{FF2B5EF4-FFF2-40B4-BE49-F238E27FC236}">
                  <a16:creationId xmlns:a16="http://schemas.microsoft.com/office/drawing/2014/main" id="{FB002691-0808-4092-B842-29095D94AA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087" b="98819" l="9753" r="89973">
                          <a14:foregroundMark x1="48214" y1="94488" x2="48214" y2="94488"/>
                          <a14:foregroundMark x1="65934" y1="11417" x2="65934" y2="11417"/>
                          <a14:foregroundMark x1="67720" y1="7087" x2="67720" y2="7087"/>
                          <a14:foregroundMark x1="52610" y1="67520" x2="52610" y2="67520"/>
                          <a14:foregroundMark x1="48214" y1="67717" x2="48214" y2="67717"/>
                          <a14:foregroundMark x1="51923" y1="93701" x2="51923" y2="93701"/>
                          <a14:foregroundMark x1="61676" y1="93504" x2="61676" y2="93504"/>
                          <a14:foregroundMark x1="67308" y1="94094" x2="67308" y2="94094"/>
                          <a14:foregroundMark x1="73626" y1="98819" x2="73626" y2="98819"/>
                          <a14:backgroundMark x1="50824" y1="67520" x2="50824" y2="67520"/>
                          <a14:backgroundMark x1="44231" y1="68110" x2="44231" y2="68110"/>
                          <a14:backgroundMark x1="33929" y1="68307" x2="33929" y2="68307"/>
                          <a14:backgroundMark x1="32005" y1="70866" x2="32005" y2="70866"/>
                          <a14:backgroundMark x1="29945" y1="75000" x2="29945" y2="75000"/>
                          <a14:backgroundMark x1="36126" y1="67717" x2="36126" y2="67717"/>
                          <a14:backgroundMark x1="38187" y1="68110" x2="38187" y2="68110"/>
                          <a14:backgroundMark x1="52060" y1="21260" x2="52060" y2="21260"/>
                          <a14:backgroundMark x1="67170" y1="24606" x2="67170" y2="24606"/>
                          <a14:backgroundMark x1="61126" y1="11811" x2="61126" y2="11811"/>
                          <a14:backgroundMark x1="56868" y1="12402" x2="56868" y2="12402"/>
                          <a14:backgroundMark x1="66621" y1="15748" x2="66621" y2="15748"/>
                          <a14:backgroundMark x1="67308" y1="22244" x2="67308" y2="22244"/>
                          <a14:backgroundMark x1="65522" y1="28543" x2="65522" y2="28543"/>
                          <a14:backgroundMark x1="65522" y1="27362" x2="65522" y2="27362"/>
                          <a14:backgroundMark x1="64011" y1="30315" x2="64011" y2="30315"/>
                          <a14:backgroundMark x1="63736" y1="30709" x2="63736" y2="30709"/>
                          <a14:backgroundMark x1="63736" y1="30906" x2="63736" y2="30906"/>
                          <a14:backgroundMark x1="63462" y1="30906" x2="63462" y2="30906"/>
                          <a14:backgroundMark x1="53297" y1="56102" x2="53297" y2="56102"/>
                          <a14:backgroundMark x1="53297" y1="54331" x2="53297" y2="54331"/>
                          <a14:backgroundMark x1="54945" y1="51772" x2="54945" y2="51772"/>
                          <a14:backgroundMark x1="57005" y1="46260" x2="57005" y2="46260"/>
                          <a14:backgroundMark x1="46154" y1="36024" x2="46154" y2="36024"/>
                          <a14:backgroundMark x1="48214" y1="32677" x2="48214" y2="32677"/>
                          <a14:backgroundMark x1="50137" y1="26575" x2="50137" y2="26575"/>
                          <a14:backgroundMark x1="52198" y1="23622" x2="52198" y2="23622"/>
                          <a14:backgroundMark x1="54258" y1="17913" x2="54258" y2="17913"/>
                          <a14:backgroundMark x1="46154" y1="85630" x2="46154" y2="85630"/>
                          <a14:backgroundMark x1="71429" y1="79528" x2="71429" y2="79528"/>
                          <a14:backgroundMark x1="42308" y1="45079" x2="42308" y2="45079"/>
                          <a14:backgroundMark x1="43956" y1="41339" x2="43956" y2="41339"/>
                          <a14:backgroundMark x1="40659" y1="67520" x2="40659" y2="67520"/>
                          <a14:backgroundMark x1="53984" y1="18701" x2="53984" y2="187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2280" y="2278549"/>
              <a:ext cx="1452119" cy="1013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55932A6-5FD0-4B57-AD54-88732AE47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77350" y="3628182"/>
              <a:ext cx="323850" cy="31432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3E30835-80EA-41DA-931B-AE1611597169}"/>
              </a:ext>
            </a:extLst>
          </p:cNvPr>
          <p:cNvSpPr txBox="1"/>
          <p:nvPr/>
        </p:nvSpPr>
        <p:spPr>
          <a:xfrm>
            <a:off x="0" y="6560989"/>
            <a:ext cx="116784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dirty="0">
                <a:latin typeface="Helvetica" pitchFamily="2" charset="0"/>
              </a:rPr>
              <a:t>Fard, A. R. M. </a:t>
            </a:r>
            <a:r>
              <a:rPr lang="en-GB" sz="1400" dirty="0">
                <a:latin typeface="Helvetica" pitchFamily="2" charset="0"/>
              </a:rPr>
              <a:t>Development of a 96-well Platform to Increase Throughput of a Muscle Endogenous Repair Model (2020). University of Toronto</a:t>
            </a:r>
            <a:r>
              <a:rPr lang="en-CA" sz="1400" dirty="0">
                <a:latin typeface="Helvetica" pitchFamily="2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806700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ECD6C-565D-4BD1-8184-3E43F0DCB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err="1">
                <a:latin typeface="Helvetica" pitchFamily="2" charset="0"/>
              </a:rPr>
              <a:t>MEndR</a:t>
            </a:r>
            <a:r>
              <a:rPr lang="en-CA" dirty="0">
                <a:latin typeface="Helvetica" pitchFamily="2" charset="0"/>
              </a:rPr>
              <a:t> is a 3D model that can help drive discovery in muscle regeneration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97D4B9-BD0C-484D-A822-BDC06B2364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1" r="6671" b="44523"/>
          <a:stretch/>
        </p:blipFill>
        <p:spPr>
          <a:xfrm>
            <a:off x="903304" y="2044216"/>
            <a:ext cx="10928205" cy="378508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61A422A-7D18-4084-81B0-D048D7EA5CB5}"/>
              </a:ext>
            </a:extLst>
          </p:cNvPr>
          <p:cNvSpPr/>
          <p:nvPr/>
        </p:nvSpPr>
        <p:spPr>
          <a:xfrm>
            <a:off x="6492780" y="3283037"/>
            <a:ext cx="1653990" cy="24887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70E2BF-EF45-419D-95A7-DA5CE6648A10}"/>
              </a:ext>
            </a:extLst>
          </p:cNvPr>
          <p:cNvSpPr txBox="1"/>
          <p:nvPr/>
        </p:nvSpPr>
        <p:spPr>
          <a:xfrm>
            <a:off x="4838789" y="3462178"/>
            <a:ext cx="1653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Helvetica" pitchFamily="2" charset="0"/>
              </a:rPr>
              <a:t>Add mouse stem cells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B95C098-9032-4C5F-80D2-0703D86417B5}"/>
              </a:ext>
            </a:extLst>
          </p:cNvPr>
          <p:cNvCxnSpPr>
            <a:cxnSpLocks/>
          </p:cNvCxnSpPr>
          <p:nvPr/>
        </p:nvCxnSpPr>
        <p:spPr>
          <a:xfrm flipV="1">
            <a:off x="903304" y="5292494"/>
            <a:ext cx="0" cy="3297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CDA7493-C47D-4E2C-92A7-94E27DF0B727}"/>
              </a:ext>
            </a:extLst>
          </p:cNvPr>
          <p:cNvSpPr txBox="1"/>
          <p:nvPr/>
        </p:nvSpPr>
        <p:spPr>
          <a:xfrm>
            <a:off x="184818" y="5360863"/>
            <a:ext cx="718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Helvetica" pitchFamily="2" charset="0"/>
              </a:rPr>
              <a:t>Height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60B22A-540F-478F-B23E-666AC3857FA6}"/>
              </a:ext>
            </a:extLst>
          </p:cNvPr>
          <p:cNvSpPr txBox="1"/>
          <p:nvPr/>
        </p:nvSpPr>
        <p:spPr>
          <a:xfrm>
            <a:off x="0" y="6560989"/>
            <a:ext cx="116784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400" dirty="0">
                <a:latin typeface="Helvetica" pitchFamily="2" charset="0"/>
              </a:rPr>
              <a:t>Fard, A. R. M. </a:t>
            </a:r>
            <a:r>
              <a:rPr lang="en-GB" sz="1400" dirty="0">
                <a:latin typeface="Helvetica" pitchFamily="2" charset="0"/>
              </a:rPr>
              <a:t>Development of a 96-well Platform to Increase Throughput of a Muscle Endogenous Repair Model (2020). University of Toronto</a:t>
            </a:r>
            <a:r>
              <a:rPr lang="en-CA" sz="1400" dirty="0">
                <a:latin typeface="Helvetica" pitchFamily="2" charset="0"/>
              </a:rPr>
              <a:t> 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252E5C-4A2A-4A07-8DC3-6B09681DDCAB}"/>
              </a:ext>
            </a:extLst>
          </p:cNvPr>
          <p:cNvGrpSpPr/>
          <p:nvPr/>
        </p:nvGrpSpPr>
        <p:grpSpPr>
          <a:xfrm>
            <a:off x="10112280" y="2781613"/>
            <a:ext cx="1452119" cy="1663958"/>
            <a:chOff x="10112280" y="2278549"/>
            <a:chExt cx="1452119" cy="1663958"/>
          </a:xfrm>
        </p:grpSpPr>
        <p:pic>
          <p:nvPicPr>
            <p:cNvPr id="18" name="Picture 2" descr="Microscope Computer Icons PNG, Clipart, Angle, Animaatio, Animation, Brand,  Cartoon Free PNG Download">
              <a:extLst>
                <a:ext uri="{FF2B5EF4-FFF2-40B4-BE49-F238E27FC236}">
                  <a16:creationId xmlns:a16="http://schemas.microsoft.com/office/drawing/2014/main" id="{16699531-5E1A-4EEF-8BA3-38644929F9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087" b="98819" l="9753" r="89973">
                          <a14:foregroundMark x1="48214" y1="94488" x2="48214" y2="94488"/>
                          <a14:foregroundMark x1="65934" y1="11417" x2="65934" y2="11417"/>
                          <a14:foregroundMark x1="67720" y1="7087" x2="67720" y2="7087"/>
                          <a14:foregroundMark x1="52610" y1="67520" x2="52610" y2="67520"/>
                          <a14:foregroundMark x1="48214" y1="67717" x2="48214" y2="67717"/>
                          <a14:foregroundMark x1="51923" y1="93701" x2="51923" y2="93701"/>
                          <a14:foregroundMark x1="61676" y1="93504" x2="61676" y2="93504"/>
                          <a14:foregroundMark x1="67308" y1="94094" x2="67308" y2="94094"/>
                          <a14:foregroundMark x1="73626" y1="98819" x2="73626" y2="98819"/>
                          <a14:backgroundMark x1="50824" y1="67520" x2="50824" y2="67520"/>
                          <a14:backgroundMark x1="44231" y1="68110" x2="44231" y2="68110"/>
                          <a14:backgroundMark x1="33929" y1="68307" x2="33929" y2="68307"/>
                          <a14:backgroundMark x1="32005" y1="70866" x2="32005" y2="70866"/>
                          <a14:backgroundMark x1="29945" y1="75000" x2="29945" y2="75000"/>
                          <a14:backgroundMark x1="36126" y1="67717" x2="36126" y2="67717"/>
                          <a14:backgroundMark x1="38187" y1="68110" x2="38187" y2="68110"/>
                          <a14:backgroundMark x1="52060" y1="21260" x2="52060" y2="21260"/>
                          <a14:backgroundMark x1="67170" y1="24606" x2="67170" y2="24606"/>
                          <a14:backgroundMark x1="61126" y1="11811" x2="61126" y2="11811"/>
                          <a14:backgroundMark x1="56868" y1="12402" x2="56868" y2="12402"/>
                          <a14:backgroundMark x1="66621" y1="15748" x2="66621" y2="15748"/>
                          <a14:backgroundMark x1="67308" y1="22244" x2="67308" y2="22244"/>
                          <a14:backgroundMark x1="65522" y1="28543" x2="65522" y2="28543"/>
                          <a14:backgroundMark x1="65522" y1="27362" x2="65522" y2="27362"/>
                          <a14:backgroundMark x1="64011" y1="30315" x2="64011" y2="30315"/>
                          <a14:backgroundMark x1="63736" y1="30709" x2="63736" y2="30709"/>
                          <a14:backgroundMark x1="63736" y1="30906" x2="63736" y2="30906"/>
                          <a14:backgroundMark x1="63462" y1="30906" x2="63462" y2="30906"/>
                          <a14:backgroundMark x1="53297" y1="56102" x2="53297" y2="56102"/>
                          <a14:backgroundMark x1="53297" y1="54331" x2="53297" y2="54331"/>
                          <a14:backgroundMark x1="54945" y1="51772" x2="54945" y2="51772"/>
                          <a14:backgroundMark x1="57005" y1="46260" x2="57005" y2="46260"/>
                          <a14:backgroundMark x1="46154" y1="36024" x2="46154" y2="36024"/>
                          <a14:backgroundMark x1="48214" y1="32677" x2="48214" y2="32677"/>
                          <a14:backgroundMark x1="50137" y1="26575" x2="50137" y2="26575"/>
                          <a14:backgroundMark x1="52198" y1="23622" x2="52198" y2="23622"/>
                          <a14:backgroundMark x1="54258" y1="17913" x2="54258" y2="17913"/>
                          <a14:backgroundMark x1="46154" y1="85630" x2="46154" y2="85630"/>
                          <a14:backgroundMark x1="71429" y1="79528" x2="71429" y2="79528"/>
                          <a14:backgroundMark x1="42308" y1="45079" x2="42308" y2="45079"/>
                          <a14:backgroundMark x1="43956" y1="41339" x2="43956" y2="41339"/>
                          <a14:backgroundMark x1="40659" y1="67520" x2="40659" y2="67520"/>
                          <a14:backgroundMark x1="53984" y1="18701" x2="53984" y2="1870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2280" y="2278549"/>
              <a:ext cx="1452119" cy="1013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8CCB541-A70E-4853-AAEE-8E076B281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77350" y="3628182"/>
              <a:ext cx="323850" cy="314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765704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|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|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2404</Words>
  <Application>Microsoft Office PowerPoint</Application>
  <PresentationFormat>Widescreen</PresentationFormat>
  <Paragraphs>441</Paragraphs>
  <Slides>70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8" baseType="lpstr">
      <vt:lpstr>Arial</vt:lpstr>
      <vt:lpstr>Arial</vt:lpstr>
      <vt:lpstr>Calibri</vt:lpstr>
      <vt:lpstr>Calibri Light</vt:lpstr>
      <vt:lpstr>Cambria Math</vt:lpstr>
      <vt:lpstr>Helvetica</vt:lpstr>
      <vt:lpstr>Times New Roman</vt:lpstr>
      <vt:lpstr>Office Theme</vt:lpstr>
      <vt:lpstr>An Image Analysis Pipeline to Extract Diameter from 3D Muscle Fiber Images</vt:lpstr>
      <vt:lpstr>We are made of muscles!</vt:lpstr>
      <vt:lpstr>Muscle regeneration is a very important area of biological research</vt:lpstr>
      <vt:lpstr>Muscle regeneration is a very important area of biological research</vt:lpstr>
      <vt:lpstr>MEndR is a 3D model that can help drive discovery in muscle regeneration</vt:lpstr>
      <vt:lpstr>MEndR is a 3D model that can help drive discovery in muscle regeneration</vt:lpstr>
      <vt:lpstr>MEndR is a 3D model that can help drive discovery in muscle regeneration</vt:lpstr>
      <vt:lpstr>MEndR is a 3D model that can help drive discovery in muscle regeneration</vt:lpstr>
      <vt:lpstr>MEndR is a 3D model that can help drive discovery in muscle regeneration</vt:lpstr>
      <vt:lpstr>MEndR is a 3D model that can help drive discovery in muscle regeneration</vt:lpstr>
      <vt:lpstr>MEndR is a 3D model that can help drive discovery in muscle regeneration</vt:lpstr>
      <vt:lpstr>MEndR is an effective intermediate compared to alternative methods</vt:lpstr>
      <vt:lpstr>Image analysis in MEndR is a bottleneck</vt:lpstr>
      <vt:lpstr>Computational algorithms can help!</vt:lpstr>
      <vt:lpstr>Project Goals</vt:lpstr>
      <vt:lpstr>Cellular Image Analysis</vt:lpstr>
      <vt:lpstr>Cellular image analysis has a workflow</vt:lpstr>
      <vt:lpstr>Cellular image analysis has a workflow</vt:lpstr>
      <vt:lpstr>Cellular image analysis has a workflow</vt:lpstr>
      <vt:lpstr>Cellular image analysis has a workflow</vt:lpstr>
      <vt:lpstr>We prioritized the processing stage</vt:lpstr>
      <vt:lpstr>Exploratory Data Analysis</vt:lpstr>
      <vt:lpstr>Image data exploration revealed a promising approach</vt:lpstr>
      <vt:lpstr>There were major issues that needed to be addressed</vt:lpstr>
      <vt:lpstr>How do we quantify irregular blobs?</vt:lpstr>
      <vt:lpstr>Geometric shape features can help indicate whether a blob is irregular</vt:lpstr>
      <vt:lpstr>Geometric shape features can help indicate whether a blob is irregular</vt:lpstr>
      <vt:lpstr>Shape features can help delineate between regular and irregular blobs</vt:lpstr>
      <vt:lpstr>The OPlanaR Algorithm</vt:lpstr>
      <vt:lpstr>The OPlanaR Algorithm Step 1.1: Skeletonize the network</vt:lpstr>
      <vt:lpstr>The OPlanaR Algorithm Step 1.2: Convert skeleton into graph</vt:lpstr>
      <vt:lpstr>The OPlanaR Algorithm Step 1.2: Convert skeleton into graph</vt:lpstr>
      <vt:lpstr>The OPlanaR Algorithm Step 1.2: Convert skeleton into graph</vt:lpstr>
      <vt:lpstr>The OPlanaR Algorithm Step 1.2: Convert skeleton into graph</vt:lpstr>
      <vt:lpstr>The OPlanaR Algorithm Step 1.2: Convert skeleton into graph</vt:lpstr>
      <vt:lpstr>The OPlanaR Algorithm Result from Step 1.2</vt:lpstr>
      <vt:lpstr>The OPlanaR Algorithm Step 1.3: Smooth vertex coordinates using Gaussians</vt:lpstr>
      <vt:lpstr>The OPlanaR Algorithm Step 2: Get tangent vectors for each node</vt:lpstr>
      <vt:lpstr>The OPlanaR Algorithm Step 3*: Keep voxels with rMax</vt:lpstr>
      <vt:lpstr>The OPlanaR Algorithm Step 4*: Project points in sphere onto tangent</vt:lpstr>
      <vt:lpstr>The OPlanaR Algorithm Step 5*: Keep projected points within d2plane</vt:lpstr>
      <vt:lpstr>The OPlanaR Algorithm Step 6*: Take top 2 PCA components for retained points</vt:lpstr>
      <vt:lpstr>The OPlanaR Algorithm Step 7*: Determine outliers using shape features</vt:lpstr>
      <vt:lpstr>Shape features can help delineate between regular and irregular blobs</vt:lpstr>
      <vt:lpstr>The algorithm was tested on artificially generated networks as proof-of-concept</vt:lpstr>
      <vt:lpstr>The model gets slower and less accurate as image density increases</vt:lpstr>
      <vt:lpstr>The model takes fewer samples as image density increases</vt:lpstr>
      <vt:lpstr>Image Analysis Pipeline</vt:lpstr>
      <vt:lpstr>OPlanaR was implemented in an end-to-end image analysis pipeline</vt:lpstr>
      <vt:lpstr>OPlanaR was implemented in an end-to-end image analysis pipeline</vt:lpstr>
      <vt:lpstr>Min-max normalization and edge-preserving smoothing were used to preprocess</vt:lpstr>
      <vt:lpstr>OPlanaR was implemented in an end-to-end image analysis pipeline</vt:lpstr>
      <vt:lpstr>Graph cuts segmentation uses min-cut/max-flow algorithm to binarize an image</vt:lpstr>
      <vt:lpstr>Graph cuts segmentation uses min-cut/max-flow algorithm to binarize an image</vt:lpstr>
      <vt:lpstr>Graph cuts segmentation uses min-cut/max-flow algorithm to binarize an image</vt:lpstr>
      <vt:lpstr>A 26-connected image graph was generated with source and sink nodes</vt:lpstr>
      <vt:lpstr>A 26-connected image graph was generated with source and sink nodes</vt:lpstr>
      <vt:lpstr>A 26-connected image graph was generated with source and sink nodes</vt:lpstr>
      <vt:lpstr>Image was split into 16 and operated on separately </vt:lpstr>
      <vt:lpstr>Results</vt:lpstr>
      <vt:lpstr>OPlanaR was implemented in an end-to-end image analysis pipeline</vt:lpstr>
      <vt:lpstr>OPlanaR was implemented in an end-to-end image analysis pipeline</vt:lpstr>
      <vt:lpstr>OPlanaR was implemented in an end-to-end image analysis pipeline</vt:lpstr>
      <vt:lpstr>4 manually annotated MEndR images were used to validate model performance</vt:lpstr>
      <vt:lpstr>The pipeline is also much faster than manual annotation</vt:lpstr>
      <vt:lpstr>The pipeline is also much faster than manual annotation</vt:lpstr>
      <vt:lpstr>The pipeline is also much faster than manual annotation</vt:lpstr>
      <vt:lpstr>Limitations and Future Work</vt:lpstr>
      <vt:lpstr>Conclusion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Image Analysis Pipeline to Extract Diameter from 3D Muscle Fiber Images</dc:title>
  <dc:creator>Dylan Mendonca</dc:creator>
  <cp:lastModifiedBy>Dylan Mendonca</cp:lastModifiedBy>
  <cp:revision>3</cp:revision>
  <dcterms:created xsi:type="dcterms:W3CDTF">2020-12-01T05:33:36Z</dcterms:created>
  <dcterms:modified xsi:type="dcterms:W3CDTF">2020-12-17T17:25:04Z</dcterms:modified>
</cp:coreProperties>
</file>